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</p:sldMasterIdLst>
  <p:notesMasterIdLst>
    <p:notesMasterId r:id="rId10"/>
  </p:notesMasterIdLst>
  <p:sldIdLst>
    <p:sldId id="256" r:id="rId3"/>
    <p:sldId id="258" r:id="rId4"/>
    <p:sldId id="477" r:id="rId5"/>
    <p:sldId id="302" r:id="rId6"/>
    <p:sldId id="303" r:id="rId7"/>
    <p:sldId id="306" r:id="rId8"/>
    <p:sldId id="305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Pacifico" panose="00000500000000000000" pitchFamily="2" charset="-18"/>
      <p:regular r:id="rId17"/>
    </p:embeddedFont>
    <p:embeddedFont>
      <p:font typeface="Raleway" panose="020B0503030101060003" pitchFamily="34" charset="-18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1FE378-93F4-4CA4-BB60-F3372ED92AC5}">
  <a:tblStyle styleId="{D11FE378-93F4-4CA4-BB60-F3372ED92A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02" y="-221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mil Sijko" userId="6f1665dc7617e6fc" providerId="LiveId" clId="{879A1255-E1AE-4EC2-AAB6-33829F2B828D}"/>
    <pc:docChg chg="modSld">
      <pc:chgData name="Kamil Sijko" userId="6f1665dc7617e6fc" providerId="LiveId" clId="{879A1255-E1AE-4EC2-AAB6-33829F2B828D}" dt="2019-09-27T09:49:34.489" v="8" actId="404"/>
      <pc:docMkLst>
        <pc:docMk/>
      </pc:docMkLst>
      <pc:sldChg chg="modSp">
        <pc:chgData name="Kamil Sijko" userId="6f1665dc7617e6fc" providerId="LiveId" clId="{879A1255-E1AE-4EC2-AAB6-33829F2B828D}" dt="2019-09-27T09:49:34.489" v="8" actId="404"/>
        <pc:sldMkLst>
          <pc:docMk/>
          <pc:sldMk cId="0" sldId="256"/>
        </pc:sldMkLst>
        <pc:spChg chg="mod">
          <ac:chgData name="Kamil Sijko" userId="6f1665dc7617e6fc" providerId="LiveId" clId="{879A1255-E1AE-4EC2-AAB6-33829F2B828D}" dt="2019-09-27T09:49:34.489" v="8" actId="404"/>
          <ac:spMkLst>
            <pc:docMk/>
            <pc:sldMk cId="0" sldId="256"/>
            <ac:spMk id="211" creationId="{00000000-0000-0000-0000-000000000000}"/>
          </ac:spMkLst>
        </pc:spChg>
      </pc:sldChg>
    </pc:docChg>
  </pc:docChgLst>
</pc:chgInfo>
</file>

<file path=ppt/media/image10.png>
</file>

<file path=ppt/media/image11.jpeg>
</file>

<file path=ppt/media/image2.tiff>
</file>

<file path=ppt/media/image3.tiff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76f86cbfb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76f86cbfb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F227E4-7072-45FD-BC09-483AB0E09E96}" type="slidenum">
              <a:rPr kumimoji="0" lang="pl-P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l-P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6847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477df79999_0_16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477df79999_0_16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0938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476f86cbfb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476f86cbfb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pl-PL" sz="1100" dirty="0" err="1">
                <a:solidFill>
                  <a:srgbClr val="FFFFFF"/>
                </a:solidFill>
              </a:rPr>
              <a:t>Mature</a:t>
            </a:r>
            <a:r>
              <a:rPr lang="pl-PL" sz="1100" dirty="0">
                <a:solidFill>
                  <a:srgbClr val="FFFFFF"/>
                </a:solidFill>
              </a:rPr>
              <a:t> Open Software: </a:t>
            </a:r>
            <a:r>
              <a:rPr lang="pl-PL" sz="1100" dirty="0" err="1">
                <a:solidFill>
                  <a:srgbClr val="FFFFFF"/>
                </a:solidFill>
              </a:rPr>
              <a:t>bulletproof</a:t>
            </a:r>
            <a:endParaRPr lang="pl-PL" sz="11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6782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476f86cbfb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476f86cbfb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6696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g477df79999_0_15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7" name="Google Shape;2247;g477df79999_0_15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9746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 TITLE" type="title">
  <p:cSld name="TITLE">
    <p:bg>
      <p:bgPr>
        <a:solidFill>
          <a:srgbClr val="F3F3F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011000" y="1049925"/>
            <a:ext cx="3435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7200"/>
              <a:buFont typeface="Pacifico"/>
              <a:buNone/>
              <a:defRPr sz="7200">
                <a:solidFill>
                  <a:srgbClr val="DB6362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94416" y="3760325"/>
            <a:ext cx="2252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D9E7E-C656-4813-BDBB-5665AA167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A7FAA9-A1B3-47F7-A0E2-4ADB075F4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F85276-B902-4149-B480-F918BD2136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70884-7853-4E09-ACE2-BFC5D5520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0E3FC4-25F2-4752-817C-65181CCF3E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C7DE37-3BA1-41A2-8AE2-39BC0CDD1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570BD1-88EF-42DC-8566-234C1FE8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25D018-3BF5-482A-B416-E5B5A782F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86565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37486-BBEC-4834-BC0B-5D942485E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47B31F-AF1F-4DAF-B720-6666D872E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897473-72C5-49EA-9F9A-426B3F74B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8C01C8-76A9-43A9-999B-7B7EB2685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64650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4D3CEE-6CFC-48D2-ADD2-8E96E1C0C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90FD9C-6E4A-486A-9AE4-FB698BE4A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9EBD3-7DA3-4EF9-85BB-796C8C724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199533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69E93-CBB7-4941-A474-AC20013D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DD6A5-B8EF-4C40-9BB5-039A007BB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B7EA43-A1AA-4669-BEB9-8BA56C589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A71A50-F3F2-431A-9D79-2D24252D0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313BA-EF9F-49DB-850D-75BBAA908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1CA1AD-921E-4FBC-B637-A5E61F977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15543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7A22D-33BD-4215-A034-3CF6C06E8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768F54-7E03-4857-B32F-E70FB65AEC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B9DA7D-6F16-4152-A062-F13F4CC163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6A8192-FB90-4984-B7A7-CAD0CAE1D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01637E-6117-485F-87A3-F0DAC4D76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1FE1C-8E5F-4570-87CE-8D6222D8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831707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CCF66-D01A-41A1-A212-F503960F8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3B7C73-EB07-466D-812F-195F7BE32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B4513-0CEF-41C7-B3E6-F75DA126B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D8A72-8EBC-40D8-BF41-246BFF7AC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0D9F9-F131-4718-8847-518611864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606101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5F8307-F496-4B2C-8934-EEEDDA9DD5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2444DD-8616-4024-80C1-24D2F19FBC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9E4C5-8AA8-4955-989F-6E1847682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A732C-4242-4EC0-8052-BE26F42B3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00C50-4BE7-4665-9818-4AF99DF9D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91966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9144000" cy="625792"/>
          </a:xfrm>
        </p:spPr>
        <p:txBody>
          <a:bodyPr lIns="360000">
            <a:normAutofit/>
          </a:bodyPr>
          <a:lstStyle>
            <a:lvl1pPr>
              <a:defRPr sz="2100" b="1">
                <a:solidFill>
                  <a:srgbClr val="353D51"/>
                </a:solidFill>
              </a:defRPr>
            </a:lvl1pPr>
          </a:lstStyle>
          <a:p>
            <a:r>
              <a:rPr lang="pl-PL"/>
              <a:t>Tekst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0" y="625792"/>
            <a:ext cx="9144000" cy="4517708"/>
          </a:xfrm>
        </p:spPr>
        <p:txBody>
          <a:bodyPr lIns="360000" tIns="0" rIns="360000" bIns="360000">
            <a:normAutofit/>
          </a:bodyPr>
          <a:lstStyle>
            <a:lvl1pPr>
              <a:buClr>
                <a:srgbClr val="4092AA"/>
              </a:buCl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rgbClr val="4092AA"/>
              </a:buCl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rgbClr val="4092AA"/>
              </a:buCl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rgbClr val="4092AA"/>
              </a:buCl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rgbClr val="4092AA"/>
              </a:buCl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pic>
        <p:nvPicPr>
          <p:cNvPr id="4" name="Obraz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90786" y="4680456"/>
            <a:ext cx="1291070" cy="32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2183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kład podstawowy tytuł / pod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60152" cy="908464"/>
          </a:xfrm>
          <a:prstGeom prst="rect">
            <a:avLst/>
          </a:prstGeom>
        </p:spPr>
      </p:pic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0" y="908463"/>
            <a:ext cx="9144000" cy="4235038"/>
          </a:xfrm>
          <a:prstGeom prst="rect">
            <a:avLst/>
          </a:prstGeom>
        </p:spPr>
        <p:txBody>
          <a:bodyPr lIns="360000" tIns="288000" rIns="360000" bIns="360000">
            <a:normAutofit/>
          </a:bodyPr>
          <a:lstStyle>
            <a:lvl1pPr>
              <a:buClr>
                <a:srgbClr val="4092AA"/>
              </a:buClr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rgbClr val="4092AA"/>
              </a:buClr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rgbClr val="4092AA"/>
              </a:buClr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rgbClr val="4092AA"/>
              </a:buClr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rgbClr val="4092AA"/>
              </a:buClr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10" name="Prostokąt 9"/>
          <p:cNvSpPr/>
          <p:nvPr userDrawn="1"/>
        </p:nvSpPr>
        <p:spPr>
          <a:xfrm>
            <a:off x="-8075" y="1"/>
            <a:ext cx="9160151" cy="908462"/>
          </a:xfrm>
          <a:prstGeom prst="rect">
            <a:avLst/>
          </a:prstGeom>
          <a:solidFill>
            <a:srgbClr val="353D51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25792"/>
          </a:xfrm>
          <a:prstGeom prst="rect">
            <a:avLst/>
          </a:prstGeom>
        </p:spPr>
        <p:txBody>
          <a:bodyPr lIns="360000" anchor="ctr">
            <a:normAutofit/>
          </a:bodyPr>
          <a:lstStyle>
            <a:lvl1pPr>
              <a:defRPr sz="2100" b="1">
                <a:solidFill>
                  <a:schemeClr val="bg1"/>
                </a:solidFill>
              </a:defRPr>
            </a:lvl1pPr>
          </a:lstStyle>
          <a:p>
            <a:r>
              <a:rPr lang="pl-PL"/>
              <a:t>Tekst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26269"/>
            <a:ext cx="9160669" cy="282194"/>
          </a:xfrm>
          <a:prstGeom prst="rect">
            <a:avLst/>
          </a:prstGeom>
        </p:spPr>
        <p:txBody>
          <a:bodyPr lIns="360000" tIns="0" rIns="0" bIns="180000" anchor="ctr"/>
          <a:lstStyle>
            <a:lvl1pPr marL="0" indent="0">
              <a:buNone/>
              <a:defRPr sz="15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r>
              <a:rPr lang="pl-PL"/>
              <a:t>Podtytuł</a:t>
            </a:r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90786" y="4680456"/>
            <a:ext cx="1291070" cy="32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921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Układ podstaw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60152" cy="625793"/>
          </a:xfrm>
          <a:prstGeom prst="rect">
            <a:avLst/>
          </a:prstGeom>
        </p:spPr>
      </p:pic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0" y="625792"/>
            <a:ext cx="9144000" cy="4517708"/>
          </a:xfrm>
          <a:prstGeom prst="rect">
            <a:avLst/>
          </a:prstGeom>
        </p:spPr>
        <p:txBody>
          <a:bodyPr lIns="360000" tIns="288000" rIns="360000" bIns="360000">
            <a:normAutofit/>
          </a:bodyPr>
          <a:lstStyle>
            <a:lvl1pPr>
              <a:buClr>
                <a:srgbClr val="4092AA"/>
              </a:buClr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rgbClr val="4092AA"/>
              </a:buClr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rgbClr val="4092AA"/>
              </a:buClr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rgbClr val="4092AA"/>
              </a:buClr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rgbClr val="4092AA"/>
              </a:buClr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10" name="Prostokąt 9"/>
          <p:cNvSpPr/>
          <p:nvPr userDrawn="1"/>
        </p:nvSpPr>
        <p:spPr>
          <a:xfrm>
            <a:off x="1" y="2"/>
            <a:ext cx="9160151" cy="625790"/>
          </a:xfrm>
          <a:prstGeom prst="rect">
            <a:avLst/>
          </a:prstGeom>
          <a:solidFill>
            <a:srgbClr val="353D51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050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25792"/>
          </a:xfrm>
          <a:prstGeom prst="rect">
            <a:avLst/>
          </a:prstGeom>
        </p:spPr>
        <p:txBody>
          <a:bodyPr lIns="360000" anchor="ctr">
            <a:normAutofit/>
          </a:bodyPr>
          <a:lstStyle>
            <a:lvl1pPr>
              <a:defRPr sz="2100" b="1">
                <a:solidFill>
                  <a:schemeClr val="bg1"/>
                </a:solidFill>
              </a:defRPr>
            </a:lvl1pPr>
          </a:lstStyle>
          <a:p>
            <a:r>
              <a:rPr lang="pl-PL"/>
              <a:t>Tekst</a:t>
            </a:r>
          </a:p>
        </p:txBody>
      </p:sp>
    </p:spTree>
    <p:extLst>
      <p:ext uri="{BB962C8B-B14F-4D97-AF65-F5344CB8AC3E}">
        <p14:creationId xmlns:p14="http://schemas.microsoft.com/office/powerpoint/2010/main" val="3244651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+ TEXT">
  <p:cSld name="BIG_NUMBER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87050" y="888975"/>
            <a:ext cx="7684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7200"/>
              <a:buFont typeface="Pacifico"/>
              <a:buNone/>
              <a:defRPr sz="7200">
                <a:solidFill>
                  <a:srgbClr val="DB6362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400"/>
              <a:buNone/>
              <a:defRPr sz="2400">
                <a:solidFill>
                  <a:srgbClr val="DB636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400"/>
              <a:buNone/>
              <a:defRPr sz="2400">
                <a:solidFill>
                  <a:srgbClr val="DB636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400"/>
              <a:buNone/>
              <a:defRPr sz="2400">
                <a:solidFill>
                  <a:srgbClr val="DB636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400"/>
              <a:buNone/>
              <a:defRPr sz="2400">
                <a:solidFill>
                  <a:srgbClr val="DB636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400"/>
              <a:buNone/>
              <a:defRPr sz="2400">
                <a:solidFill>
                  <a:srgbClr val="DB636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400"/>
              <a:buNone/>
              <a:defRPr sz="2400">
                <a:solidFill>
                  <a:srgbClr val="DB636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400"/>
              <a:buNone/>
              <a:defRPr sz="2400">
                <a:solidFill>
                  <a:srgbClr val="DB636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400"/>
              <a:buNone/>
              <a:defRPr sz="2400">
                <a:solidFill>
                  <a:srgbClr val="DB636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787050" y="2188700"/>
            <a:ext cx="3026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647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LIST">
  <p:cSld name="TITLE_AND_BODY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1217700" y="740300"/>
            <a:ext cx="67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1217700" y="2009725"/>
            <a:ext cx="563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Char char="●"/>
              <a:defRPr sz="1200">
                <a:solidFill>
                  <a:srgbClr val="82B6A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○"/>
              <a:defRPr sz="1200">
                <a:solidFill>
                  <a:srgbClr val="82B6A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■"/>
              <a:defRPr sz="1200">
                <a:solidFill>
                  <a:srgbClr val="82B6A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●"/>
              <a:defRPr sz="1200">
                <a:solidFill>
                  <a:srgbClr val="82B6A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○"/>
              <a:defRPr sz="1200">
                <a:solidFill>
                  <a:srgbClr val="82B6A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■"/>
              <a:defRPr sz="1200">
                <a:solidFill>
                  <a:srgbClr val="82B6A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●"/>
              <a:defRPr sz="1200">
                <a:solidFill>
                  <a:srgbClr val="82B6A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○"/>
              <a:defRPr sz="1200">
                <a:solidFill>
                  <a:srgbClr val="82B6A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82B6A0"/>
              </a:buClr>
              <a:buSzPts val="1200"/>
              <a:buChar char="■"/>
              <a:defRPr sz="1200">
                <a:solidFill>
                  <a:srgbClr val="82B6A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+2 BULLET POINTS ">
  <p:cSld name="BIG_NUMBER_1_3_1_4_1_2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1217700" y="740300"/>
            <a:ext cx="67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1"/>
          </p:nvPr>
        </p:nvSpPr>
        <p:spPr>
          <a:xfrm>
            <a:off x="1677700" y="2505025"/>
            <a:ext cx="2230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Char char="●"/>
              <a:defRPr sz="1200">
                <a:solidFill>
                  <a:srgbClr val="82B6A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○"/>
              <a:defRPr sz="1200">
                <a:solidFill>
                  <a:srgbClr val="82B6A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■"/>
              <a:defRPr sz="1200">
                <a:solidFill>
                  <a:srgbClr val="82B6A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●"/>
              <a:defRPr sz="1200">
                <a:solidFill>
                  <a:srgbClr val="82B6A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○"/>
              <a:defRPr sz="1200">
                <a:solidFill>
                  <a:srgbClr val="82B6A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■"/>
              <a:defRPr sz="1200">
                <a:solidFill>
                  <a:srgbClr val="82B6A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●"/>
              <a:defRPr sz="1200">
                <a:solidFill>
                  <a:srgbClr val="82B6A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○"/>
              <a:defRPr sz="1200">
                <a:solidFill>
                  <a:srgbClr val="82B6A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82B6A0"/>
              </a:buClr>
              <a:buSzPts val="1200"/>
              <a:buChar char="■"/>
              <a:defRPr sz="1200">
                <a:solidFill>
                  <a:srgbClr val="82B6A0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body" idx="2"/>
          </p:nvPr>
        </p:nvSpPr>
        <p:spPr>
          <a:xfrm>
            <a:off x="5236100" y="2505025"/>
            <a:ext cx="2230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Char char="●"/>
              <a:defRPr sz="1200">
                <a:solidFill>
                  <a:srgbClr val="82B6A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○"/>
              <a:defRPr sz="1200">
                <a:solidFill>
                  <a:srgbClr val="82B6A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■"/>
              <a:defRPr sz="1200">
                <a:solidFill>
                  <a:srgbClr val="82B6A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●"/>
              <a:defRPr sz="1200">
                <a:solidFill>
                  <a:srgbClr val="82B6A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○"/>
              <a:defRPr sz="1200">
                <a:solidFill>
                  <a:srgbClr val="82B6A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■"/>
              <a:defRPr sz="1200">
                <a:solidFill>
                  <a:srgbClr val="82B6A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●"/>
              <a:defRPr sz="1200">
                <a:solidFill>
                  <a:srgbClr val="82B6A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200"/>
              <a:buChar char="○"/>
              <a:defRPr sz="1200">
                <a:solidFill>
                  <a:srgbClr val="82B6A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82B6A0"/>
              </a:buClr>
              <a:buSzPts val="1200"/>
              <a:buChar char="■"/>
              <a:defRPr sz="1200">
                <a:solidFill>
                  <a:srgbClr val="82B6A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669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IG_NUMBER_1_3_2_1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subTitle" idx="1"/>
          </p:nvPr>
        </p:nvSpPr>
        <p:spPr>
          <a:xfrm>
            <a:off x="1217700" y="1862725"/>
            <a:ext cx="42021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200"/>
              <a:buNone/>
              <a:defRPr sz="1200">
                <a:solidFill>
                  <a:srgbClr val="82B6A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1217700" y="740300"/>
            <a:ext cx="67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4800"/>
              <a:buNone/>
              <a:defRPr sz="4800">
                <a:solidFill>
                  <a:srgbClr val="DB636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>
                <a:solidFill>
                  <a:srgbClr val="DB6362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4"/>
          <p:cNvSpPr txBox="1"/>
          <p:nvPr/>
        </p:nvSpPr>
        <p:spPr>
          <a:xfrm>
            <a:off x="1217700" y="3366000"/>
            <a:ext cx="36375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rPr>
              <a:t>CREDITS: This presentation template was created by </a:t>
            </a:r>
            <a:r>
              <a:rPr lang="en" sz="800" b="1">
                <a:solidFill>
                  <a:srgbClr val="82B6A0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/>
              </a:rPr>
              <a:t>Slidesgo</a:t>
            </a:r>
            <a:r>
              <a:rPr lang="en" sz="800"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rPr>
              <a:t>, including icons by </a:t>
            </a:r>
            <a:r>
              <a:rPr lang="en" sz="800" b="1">
                <a:solidFill>
                  <a:srgbClr val="82B6A0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Flaticon</a:t>
            </a:r>
            <a:r>
              <a:rPr lang="en" sz="800"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rPr>
              <a:t>, and infographics &amp; images by </a:t>
            </a:r>
            <a:r>
              <a:rPr lang="en" sz="800" b="1">
                <a:solidFill>
                  <a:srgbClr val="82B6A0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Freepik</a:t>
            </a:r>
            <a:r>
              <a:rPr lang="en" sz="800" b="1"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r>
              <a:rPr lang="en" sz="800"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800">
              <a:solidFill>
                <a:srgbClr val="82B6A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rPr>
              <a:t>Please keep this slide for attribution.</a:t>
            </a:r>
            <a:endParaRPr sz="800" b="1">
              <a:solidFill>
                <a:srgbClr val="82B6A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800" b="1">
              <a:solidFill>
                <a:srgbClr val="82B6A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E562-E928-412D-AA74-952C173704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B5834A-E820-4557-8ADB-07492CE14A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F9CDC-B0F1-4DC8-A6BF-E4F001E5F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398E0-B27B-4D1F-B5A7-66CF69337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BBFFF-A814-44F0-8CF8-5DBC8E7A7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68028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57A59-E12C-4D5B-9968-6B78B8160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87EC4-A30F-4C8E-86BA-C48066AEA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ED672-A235-46CC-AA44-7A54146DE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31599-5733-4357-A330-7D3B09896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33999-A1F7-4958-9F72-DBCD0F648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76981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6C5C0-1044-4664-BADA-FA934FB81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88AB60-D6F4-44BB-96EE-A84458278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CFC68-EADB-47E5-A286-3DE7B8F4A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8BA4F-F47E-4716-B242-F615C6AF4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18E6C-196C-48BA-B631-9D0CC12A1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55063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E7985-2331-4CA4-BAF0-120DFA57C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EEC7E-0240-4988-AAF8-561AC198A9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F1F638-6FBE-4947-9BC3-401CB3C693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E87CF7-0197-429E-AB22-25B97BF25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A2980-39CA-4F65-8AC5-1E3D5B447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793DC-9F48-4F8C-AD8E-A77D1E039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08146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Font typeface="Pacifico"/>
              <a:buNone/>
              <a:defRPr sz="2800">
                <a:solidFill>
                  <a:srgbClr val="DB6362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 sz="2800">
                <a:solidFill>
                  <a:srgbClr val="DB636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 sz="2800">
                <a:solidFill>
                  <a:srgbClr val="DB636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 sz="2800">
                <a:solidFill>
                  <a:srgbClr val="DB636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 sz="2800">
                <a:solidFill>
                  <a:srgbClr val="DB636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 sz="2800">
                <a:solidFill>
                  <a:srgbClr val="DB636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 sz="2800">
                <a:solidFill>
                  <a:srgbClr val="DB636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 sz="2800">
                <a:solidFill>
                  <a:srgbClr val="DB636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DB6362"/>
              </a:buClr>
              <a:buSzPts val="2800"/>
              <a:buNone/>
              <a:defRPr sz="2800">
                <a:solidFill>
                  <a:srgbClr val="DB636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2B6A0"/>
              </a:buClr>
              <a:buSzPts val="1800"/>
              <a:buFont typeface="Raleway"/>
              <a:buChar char="●"/>
              <a:defRPr sz="1800"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400"/>
              <a:buFont typeface="Raleway"/>
              <a:buChar char="○"/>
              <a:defRPr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400"/>
              <a:buFont typeface="Raleway"/>
              <a:buChar char="■"/>
              <a:defRPr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400"/>
              <a:buFont typeface="Raleway"/>
              <a:buChar char="●"/>
              <a:defRPr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400"/>
              <a:buFont typeface="Raleway"/>
              <a:buChar char="○"/>
              <a:defRPr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400"/>
              <a:buFont typeface="Raleway"/>
              <a:buChar char="■"/>
              <a:defRPr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400"/>
              <a:buFont typeface="Raleway"/>
              <a:buChar char="●"/>
              <a:defRPr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2B6A0"/>
              </a:buClr>
              <a:buSzPts val="1400"/>
              <a:buFont typeface="Raleway"/>
              <a:buChar char="○"/>
              <a:defRPr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82B6A0"/>
              </a:buClr>
              <a:buSzPts val="1400"/>
              <a:buFont typeface="Raleway"/>
              <a:buChar char="■"/>
              <a:defRPr>
                <a:solidFill>
                  <a:srgbClr val="82B6A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67" r:id="rId4"/>
    <p:sldLayoutId id="2147483670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7E297E-D96F-4A2A-B5AF-579A9847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B0FC9-CE01-4FFA-B022-FAC676F95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A46AA-E1D2-4DAD-8E5A-15E1E2F861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85B95-7F95-476C-859B-160365F4D166}" type="datetimeFigureOut">
              <a:rPr lang="pl-PL" smtClean="0"/>
              <a:t>29.09.2019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FD841-8CF4-41B2-80FC-B81621EA76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D2F70-A910-490C-AAE7-8EC02D780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6029F-1490-4F75-A8AE-E8E4EBD242F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9400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/>
          <p:nvPr/>
        </p:nvSpPr>
        <p:spPr>
          <a:xfrm>
            <a:off x="-38325" y="-36762"/>
            <a:ext cx="7060400" cy="5217025"/>
          </a:xfrm>
          <a:custGeom>
            <a:avLst/>
            <a:gdLst/>
            <a:ahLst/>
            <a:cxnLst/>
            <a:rect l="l" t="t" r="r" b="b"/>
            <a:pathLst>
              <a:path w="282416" h="208681" extrusionOk="0">
                <a:moveTo>
                  <a:pt x="0" y="0"/>
                </a:moveTo>
                <a:lnTo>
                  <a:pt x="0" y="208681"/>
                </a:lnTo>
                <a:lnTo>
                  <a:pt x="282416" y="208681"/>
                </a:lnTo>
                <a:cubicBezTo>
                  <a:pt x="276843" y="196154"/>
                  <a:pt x="271672" y="183426"/>
                  <a:pt x="259101" y="180305"/>
                </a:cubicBezTo>
                <a:cubicBezTo>
                  <a:pt x="256609" y="179688"/>
                  <a:pt x="254040" y="179555"/>
                  <a:pt x="251452" y="179555"/>
                </a:cubicBezTo>
                <a:cubicBezTo>
                  <a:pt x="249497" y="179555"/>
                  <a:pt x="247531" y="179631"/>
                  <a:pt x="245581" y="179631"/>
                </a:cubicBezTo>
                <a:cubicBezTo>
                  <a:pt x="242559" y="179631"/>
                  <a:pt x="239574" y="179449"/>
                  <a:pt x="236721" y="178522"/>
                </a:cubicBezTo>
                <a:cubicBezTo>
                  <a:pt x="222678" y="173930"/>
                  <a:pt x="220004" y="154961"/>
                  <a:pt x="223303" y="140584"/>
                </a:cubicBezTo>
                <a:cubicBezTo>
                  <a:pt x="226579" y="126207"/>
                  <a:pt x="233266" y="111339"/>
                  <a:pt x="228674" y="97297"/>
                </a:cubicBezTo>
                <a:cubicBezTo>
                  <a:pt x="222723" y="79108"/>
                  <a:pt x="201191" y="71730"/>
                  <a:pt x="188463" y="57420"/>
                </a:cubicBezTo>
                <a:cubicBezTo>
                  <a:pt x="174755" y="42039"/>
                  <a:pt x="173462" y="17587"/>
                  <a:pt x="183738" y="0"/>
                </a:cubicBezTo>
                <a:close/>
              </a:path>
            </a:pathLst>
          </a:custGeom>
          <a:solidFill>
            <a:srgbClr val="DB63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34;p29"/>
          <p:cNvGrpSpPr/>
          <p:nvPr/>
        </p:nvGrpSpPr>
        <p:grpSpPr>
          <a:xfrm>
            <a:off x="444832" y="418007"/>
            <a:ext cx="6295442" cy="5690121"/>
            <a:chOff x="444832" y="418007"/>
            <a:chExt cx="6295442" cy="5690121"/>
          </a:xfrm>
        </p:grpSpPr>
        <p:grpSp>
          <p:nvGrpSpPr>
            <p:cNvPr id="135" name="Google Shape;135;p29"/>
            <p:cNvGrpSpPr/>
            <p:nvPr/>
          </p:nvGrpSpPr>
          <p:grpSpPr>
            <a:xfrm rot="-1998644">
              <a:off x="991668" y="3194566"/>
              <a:ext cx="1976934" cy="2582896"/>
              <a:chOff x="2113125" y="993600"/>
              <a:chExt cx="1498125" cy="1957325"/>
            </a:xfrm>
          </p:grpSpPr>
          <p:sp>
            <p:nvSpPr>
              <p:cNvPr id="136" name="Google Shape;136;p29"/>
              <p:cNvSpPr/>
              <p:nvPr/>
            </p:nvSpPr>
            <p:spPr>
              <a:xfrm>
                <a:off x="2113125" y="993600"/>
                <a:ext cx="1498125" cy="1957325"/>
              </a:xfrm>
              <a:custGeom>
                <a:avLst/>
                <a:gdLst/>
                <a:ahLst/>
                <a:cxnLst/>
                <a:rect l="l" t="t" r="r" b="b"/>
                <a:pathLst>
                  <a:path w="59925" h="78293" extrusionOk="0">
                    <a:moveTo>
                      <a:pt x="18862" y="1"/>
                    </a:moveTo>
                    <a:cubicBezTo>
                      <a:pt x="9036" y="1"/>
                      <a:pt x="0" y="19750"/>
                      <a:pt x="9865" y="34841"/>
                    </a:cubicBezTo>
                    <a:cubicBezTo>
                      <a:pt x="19829" y="50086"/>
                      <a:pt x="5646" y="51610"/>
                      <a:pt x="14893" y="64722"/>
                    </a:cubicBezTo>
                    <a:cubicBezTo>
                      <a:pt x="20541" y="72728"/>
                      <a:pt x="27763" y="78292"/>
                      <a:pt x="36707" y="78292"/>
                    </a:cubicBezTo>
                    <a:cubicBezTo>
                      <a:pt x="41081" y="78292"/>
                      <a:pt x="45867" y="76962"/>
                      <a:pt x="51081" y="73936"/>
                    </a:cubicBezTo>
                    <a:cubicBezTo>
                      <a:pt x="51081" y="73936"/>
                      <a:pt x="59925" y="41416"/>
                      <a:pt x="50899" y="36443"/>
                    </a:cubicBezTo>
                    <a:cubicBezTo>
                      <a:pt x="41872" y="31468"/>
                      <a:pt x="32437" y="33794"/>
                      <a:pt x="29804" y="23243"/>
                    </a:cubicBezTo>
                    <a:cubicBezTo>
                      <a:pt x="27172" y="12692"/>
                      <a:pt x="29105" y="418"/>
                      <a:pt x="19163" y="7"/>
                    </a:cubicBezTo>
                    <a:cubicBezTo>
                      <a:pt x="19063" y="3"/>
                      <a:pt x="18962" y="1"/>
                      <a:pt x="18862" y="1"/>
                    </a:cubicBezTo>
                    <a:close/>
                  </a:path>
                </a:pathLst>
              </a:custGeom>
              <a:solidFill>
                <a:srgbClr val="FAB2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9"/>
              <p:cNvSpPr/>
              <p:nvPr/>
            </p:nvSpPr>
            <p:spPr>
              <a:xfrm>
                <a:off x="2527275" y="1350725"/>
                <a:ext cx="1013425" cy="1575750"/>
              </a:xfrm>
              <a:custGeom>
                <a:avLst/>
                <a:gdLst/>
                <a:ahLst/>
                <a:cxnLst/>
                <a:rect l="l" t="t" r="r" b="b"/>
                <a:pathLst>
                  <a:path w="40537" h="63030" extrusionOk="0">
                    <a:moveTo>
                      <a:pt x="515" y="0"/>
                    </a:moveTo>
                    <a:lnTo>
                      <a:pt x="0" y="49"/>
                    </a:lnTo>
                    <a:cubicBezTo>
                      <a:pt x="11" y="164"/>
                      <a:pt x="1171" y="11843"/>
                      <a:pt x="6695" y="25368"/>
                    </a:cubicBezTo>
                    <a:cubicBezTo>
                      <a:pt x="11797" y="37861"/>
                      <a:pt x="21773" y="54536"/>
                      <a:pt x="40321" y="63030"/>
                    </a:cubicBezTo>
                    <a:lnTo>
                      <a:pt x="40537" y="62558"/>
                    </a:lnTo>
                    <a:cubicBezTo>
                      <a:pt x="5328" y="46438"/>
                      <a:pt x="559" y="462"/>
                      <a:pt x="515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9"/>
              <p:cNvSpPr/>
              <p:nvPr/>
            </p:nvSpPr>
            <p:spPr>
              <a:xfrm>
                <a:off x="2443475" y="1550550"/>
                <a:ext cx="274025" cy="364475"/>
              </a:xfrm>
              <a:custGeom>
                <a:avLst/>
                <a:gdLst/>
                <a:ahLst/>
                <a:cxnLst/>
                <a:rect l="l" t="t" r="r" b="b"/>
                <a:pathLst>
                  <a:path w="10961" h="14579" extrusionOk="0">
                    <a:moveTo>
                      <a:pt x="10453" y="1"/>
                    </a:moveTo>
                    <a:cubicBezTo>
                      <a:pt x="10437" y="80"/>
                      <a:pt x="8913" y="7968"/>
                      <a:pt x="8830" y="13754"/>
                    </a:cubicBezTo>
                    <a:cubicBezTo>
                      <a:pt x="7287" y="12917"/>
                      <a:pt x="1329" y="9249"/>
                      <a:pt x="514" y="2146"/>
                    </a:cubicBezTo>
                    <a:lnTo>
                      <a:pt x="0" y="2205"/>
                    </a:lnTo>
                    <a:cubicBezTo>
                      <a:pt x="965" y="10621"/>
                      <a:pt x="8898" y="14373"/>
                      <a:pt x="8977" y="14410"/>
                    </a:cubicBezTo>
                    <a:lnTo>
                      <a:pt x="9343" y="14579"/>
                    </a:lnTo>
                    <a:lnTo>
                      <a:pt x="9343" y="14175"/>
                    </a:lnTo>
                    <a:cubicBezTo>
                      <a:pt x="9355" y="8411"/>
                      <a:pt x="10943" y="182"/>
                      <a:pt x="10960" y="99"/>
                    </a:cubicBezTo>
                    <a:lnTo>
                      <a:pt x="10453" y="1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9"/>
              <p:cNvSpPr/>
              <p:nvPr/>
            </p:nvSpPr>
            <p:spPr>
              <a:xfrm>
                <a:off x="2548075" y="1966175"/>
                <a:ext cx="439425" cy="446200"/>
              </a:xfrm>
              <a:custGeom>
                <a:avLst/>
                <a:gdLst/>
                <a:ahLst/>
                <a:cxnLst/>
                <a:rect l="l" t="t" r="r" b="b"/>
                <a:pathLst>
                  <a:path w="17577" h="17848" extrusionOk="0">
                    <a:moveTo>
                      <a:pt x="17064" y="1"/>
                    </a:moveTo>
                    <a:cubicBezTo>
                      <a:pt x="17046" y="120"/>
                      <a:pt x="15266" y="11621"/>
                      <a:pt x="14968" y="17101"/>
                    </a:cubicBezTo>
                    <a:cubicBezTo>
                      <a:pt x="13023" y="16299"/>
                      <a:pt x="3131" y="11944"/>
                      <a:pt x="479" y="5449"/>
                    </a:cubicBezTo>
                    <a:lnTo>
                      <a:pt x="1" y="5645"/>
                    </a:lnTo>
                    <a:cubicBezTo>
                      <a:pt x="3016" y="13029"/>
                      <a:pt x="14624" y="17531"/>
                      <a:pt x="15117" y="17719"/>
                    </a:cubicBezTo>
                    <a:lnTo>
                      <a:pt x="15452" y="17848"/>
                    </a:lnTo>
                    <a:lnTo>
                      <a:pt x="15469" y="17488"/>
                    </a:lnTo>
                    <a:cubicBezTo>
                      <a:pt x="15700" y="12201"/>
                      <a:pt x="17556" y="201"/>
                      <a:pt x="17576" y="79"/>
                    </a:cubicBezTo>
                    <a:lnTo>
                      <a:pt x="17064" y="1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" name="Google Shape;140;p29"/>
            <p:cNvGrpSpPr/>
            <p:nvPr/>
          </p:nvGrpSpPr>
          <p:grpSpPr>
            <a:xfrm>
              <a:off x="1656343" y="418007"/>
              <a:ext cx="5083931" cy="4801694"/>
              <a:chOff x="1138550" y="238125"/>
              <a:chExt cx="5545300" cy="5237450"/>
            </a:xfrm>
          </p:grpSpPr>
          <p:sp>
            <p:nvSpPr>
              <p:cNvPr id="141" name="Google Shape;141;p29"/>
              <p:cNvSpPr/>
              <p:nvPr/>
            </p:nvSpPr>
            <p:spPr>
              <a:xfrm>
                <a:off x="2113125" y="993600"/>
                <a:ext cx="1498125" cy="1957325"/>
              </a:xfrm>
              <a:custGeom>
                <a:avLst/>
                <a:gdLst/>
                <a:ahLst/>
                <a:cxnLst/>
                <a:rect l="l" t="t" r="r" b="b"/>
                <a:pathLst>
                  <a:path w="59925" h="78293" extrusionOk="0">
                    <a:moveTo>
                      <a:pt x="18862" y="1"/>
                    </a:moveTo>
                    <a:cubicBezTo>
                      <a:pt x="9036" y="1"/>
                      <a:pt x="0" y="19750"/>
                      <a:pt x="9865" y="34841"/>
                    </a:cubicBezTo>
                    <a:cubicBezTo>
                      <a:pt x="19829" y="50086"/>
                      <a:pt x="5646" y="51610"/>
                      <a:pt x="14893" y="64722"/>
                    </a:cubicBezTo>
                    <a:cubicBezTo>
                      <a:pt x="20541" y="72728"/>
                      <a:pt x="27763" y="78292"/>
                      <a:pt x="36707" y="78292"/>
                    </a:cubicBezTo>
                    <a:cubicBezTo>
                      <a:pt x="41081" y="78292"/>
                      <a:pt x="45867" y="76962"/>
                      <a:pt x="51081" y="73936"/>
                    </a:cubicBezTo>
                    <a:cubicBezTo>
                      <a:pt x="51081" y="73936"/>
                      <a:pt x="59925" y="41416"/>
                      <a:pt x="50899" y="36443"/>
                    </a:cubicBezTo>
                    <a:cubicBezTo>
                      <a:pt x="41872" y="31468"/>
                      <a:pt x="32437" y="33794"/>
                      <a:pt x="29804" y="23243"/>
                    </a:cubicBezTo>
                    <a:cubicBezTo>
                      <a:pt x="27172" y="12692"/>
                      <a:pt x="29105" y="418"/>
                      <a:pt x="19163" y="7"/>
                    </a:cubicBezTo>
                    <a:cubicBezTo>
                      <a:pt x="19063" y="3"/>
                      <a:pt x="18962" y="1"/>
                      <a:pt x="18862" y="1"/>
                    </a:cubicBezTo>
                    <a:close/>
                  </a:path>
                </a:pathLst>
              </a:custGeom>
              <a:solidFill>
                <a:srgbClr val="FAB2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9"/>
              <p:cNvSpPr/>
              <p:nvPr/>
            </p:nvSpPr>
            <p:spPr>
              <a:xfrm>
                <a:off x="2527275" y="1350725"/>
                <a:ext cx="1013425" cy="1575750"/>
              </a:xfrm>
              <a:custGeom>
                <a:avLst/>
                <a:gdLst/>
                <a:ahLst/>
                <a:cxnLst/>
                <a:rect l="l" t="t" r="r" b="b"/>
                <a:pathLst>
                  <a:path w="40537" h="63030" extrusionOk="0">
                    <a:moveTo>
                      <a:pt x="515" y="0"/>
                    </a:moveTo>
                    <a:lnTo>
                      <a:pt x="0" y="49"/>
                    </a:lnTo>
                    <a:cubicBezTo>
                      <a:pt x="11" y="164"/>
                      <a:pt x="1171" y="11843"/>
                      <a:pt x="6695" y="25368"/>
                    </a:cubicBezTo>
                    <a:cubicBezTo>
                      <a:pt x="11797" y="37861"/>
                      <a:pt x="21773" y="54536"/>
                      <a:pt x="40321" y="63030"/>
                    </a:cubicBezTo>
                    <a:lnTo>
                      <a:pt x="40537" y="62558"/>
                    </a:lnTo>
                    <a:cubicBezTo>
                      <a:pt x="5328" y="46438"/>
                      <a:pt x="559" y="462"/>
                      <a:pt x="515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9"/>
              <p:cNvSpPr/>
              <p:nvPr/>
            </p:nvSpPr>
            <p:spPr>
              <a:xfrm>
                <a:off x="2443475" y="1550550"/>
                <a:ext cx="274025" cy="364475"/>
              </a:xfrm>
              <a:custGeom>
                <a:avLst/>
                <a:gdLst/>
                <a:ahLst/>
                <a:cxnLst/>
                <a:rect l="l" t="t" r="r" b="b"/>
                <a:pathLst>
                  <a:path w="10961" h="14579" extrusionOk="0">
                    <a:moveTo>
                      <a:pt x="10453" y="1"/>
                    </a:moveTo>
                    <a:cubicBezTo>
                      <a:pt x="10437" y="80"/>
                      <a:pt x="8913" y="7968"/>
                      <a:pt x="8830" y="13754"/>
                    </a:cubicBezTo>
                    <a:cubicBezTo>
                      <a:pt x="7287" y="12917"/>
                      <a:pt x="1329" y="9249"/>
                      <a:pt x="514" y="2146"/>
                    </a:cubicBezTo>
                    <a:lnTo>
                      <a:pt x="0" y="2205"/>
                    </a:lnTo>
                    <a:cubicBezTo>
                      <a:pt x="965" y="10621"/>
                      <a:pt x="8898" y="14373"/>
                      <a:pt x="8977" y="14410"/>
                    </a:cubicBezTo>
                    <a:lnTo>
                      <a:pt x="9343" y="14579"/>
                    </a:lnTo>
                    <a:lnTo>
                      <a:pt x="9343" y="14175"/>
                    </a:lnTo>
                    <a:cubicBezTo>
                      <a:pt x="9355" y="8411"/>
                      <a:pt x="10943" y="182"/>
                      <a:pt x="10960" y="99"/>
                    </a:cubicBezTo>
                    <a:lnTo>
                      <a:pt x="10453" y="1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9"/>
              <p:cNvSpPr/>
              <p:nvPr/>
            </p:nvSpPr>
            <p:spPr>
              <a:xfrm>
                <a:off x="2548075" y="1966175"/>
                <a:ext cx="439425" cy="446200"/>
              </a:xfrm>
              <a:custGeom>
                <a:avLst/>
                <a:gdLst/>
                <a:ahLst/>
                <a:cxnLst/>
                <a:rect l="l" t="t" r="r" b="b"/>
                <a:pathLst>
                  <a:path w="17577" h="17848" extrusionOk="0">
                    <a:moveTo>
                      <a:pt x="17064" y="1"/>
                    </a:moveTo>
                    <a:cubicBezTo>
                      <a:pt x="17046" y="120"/>
                      <a:pt x="15266" y="11621"/>
                      <a:pt x="14968" y="17101"/>
                    </a:cubicBezTo>
                    <a:cubicBezTo>
                      <a:pt x="13023" y="16299"/>
                      <a:pt x="3131" y="11944"/>
                      <a:pt x="479" y="5449"/>
                    </a:cubicBezTo>
                    <a:lnTo>
                      <a:pt x="1" y="5645"/>
                    </a:lnTo>
                    <a:cubicBezTo>
                      <a:pt x="3016" y="13029"/>
                      <a:pt x="14624" y="17531"/>
                      <a:pt x="15117" y="17719"/>
                    </a:cubicBezTo>
                    <a:lnTo>
                      <a:pt x="15452" y="17848"/>
                    </a:lnTo>
                    <a:lnTo>
                      <a:pt x="15469" y="17488"/>
                    </a:lnTo>
                    <a:cubicBezTo>
                      <a:pt x="15700" y="12201"/>
                      <a:pt x="17556" y="201"/>
                      <a:pt x="17576" y="79"/>
                    </a:cubicBezTo>
                    <a:lnTo>
                      <a:pt x="17064" y="1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9"/>
              <p:cNvSpPr/>
              <p:nvPr/>
            </p:nvSpPr>
            <p:spPr>
              <a:xfrm>
                <a:off x="2808425" y="2300625"/>
                <a:ext cx="500200" cy="486075"/>
              </a:xfrm>
              <a:custGeom>
                <a:avLst/>
                <a:gdLst/>
                <a:ahLst/>
                <a:cxnLst/>
                <a:rect l="l" t="t" r="r" b="b"/>
                <a:pathLst>
                  <a:path w="20008" h="19443" extrusionOk="0">
                    <a:moveTo>
                      <a:pt x="15955" y="1"/>
                    </a:moveTo>
                    <a:lnTo>
                      <a:pt x="15955" y="1"/>
                    </a:lnTo>
                    <a:cubicBezTo>
                      <a:pt x="15883" y="544"/>
                      <a:pt x="14311" y="12803"/>
                      <a:pt x="18310" y="18303"/>
                    </a:cubicBezTo>
                    <a:cubicBezTo>
                      <a:pt x="15399" y="17249"/>
                      <a:pt x="5942" y="13656"/>
                      <a:pt x="305" y="9565"/>
                    </a:cubicBezTo>
                    <a:lnTo>
                      <a:pt x="1" y="9983"/>
                    </a:lnTo>
                    <a:cubicBezTo>
                      <a:pt x="6754" y="14884"/>
                      <a:pt x="18898" y="19064"/>
                      <a:pt x="19020" y="19104"/>
                    </a:cubicBezTo>
                    <a:lnTo>
                      <a:pt x="20008" y="19442"/>
                    </a:lnTo>
                    <a:lnTo>
                      <a:pt x="19291" y="18683"/>
                    </a:lnTo>
                    <a:cubicBezTo>
                      <a:pt x="14704" y="13814"/>
                      <a:pt x="16449" y="206"/>
                      <a:pt x="16468" y="69"/>
                    </a:cubicBezTo>
                    <a:lnTo>
                      <a:pt x="15955" y="1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9"/>
              <p:cNvSpPr/>
              <p:nvPr/>
            </p:nvSpPr>
            <p:spPr>
              <a:xfrm>
                <a:off x="1256800" y="2264675"/>
                <a:ext cx="2097300" cy="1219725"/>
              </a:xfrm>
              <a:custGeom>
                <a:avLst/>
                <a:gdLst/>
                <a:ahLst/>
                <a:cxnLst/>
                <a:rect l="l" t="t" r="r" b="b"/>
                <a:pathLst>
                  <a:path w="83892" h="48789" extrusionOk="0">
                    <a:moveTo>
                      <a:pt x="21101" y="1"/>
                    </a:moveTo>
                    <a:cubicBezTo>
                      <a:pt x="9835" y="1"/>
                      <a:pt x="1" y="6943"/>
                      <a:pt x="437" y="13986"/>
                    </a:cubicBezTo>
                    <a:cubicBezTo>
                      <a:pt x="1051" y="23918"/>
                      <a:pt x="13282" y="21733"/>
                      <a:pt x="23886" y="24149"/>
                    </a:cubicBezTo>
                    <a:cubicBezTo>
                      <a:pt x="34490" y="26565"/>
                      <a:pt x="32355" y="36047"/>
                      <a:pt x="37513" y="44969"/>
                    </a:cubicBezTo>
                    <a:cubicBezTo>
                      <a:pt x="39161" y="47818"/>
                      <a:pt x="43579" y="48788"/>
                      <a:pt x="48831" y="48788"/>
                    </a:cubicBezTo>
                    <a:cubicBezTo>
                      <a:pt x="60025" y="48788"/>
                      <a:pt x="75003" y="44383"/>
                      <a:pt x="75003" y="44383"/>
                    </a:cubicBezTo>
                    <a:cubicBezTo>
                      <a:pt x="83891" y="28319"/>
                      <a:pt x="77142" y="16554"/>
                      <a:pt x="65050" y="8392"/>
                    </a:cubicBezTo>
                    <a:cubicBezTo>
                      <a:pt x="61532" y="6017"/>
                      <a:pt x="58858" y="5265"/>
                      <a:pt x="56542" y="5265"/>
                    </a:cubicBezTo>
                    <a:cubicBezTo>
                      <a:pt x="52546" y="5265"/>
                      <a:pt x="49616" y="7503"/>
                      <a:pt x="45251" y="7503"/>
                    </a:cubicBezTo>
                    <a:cubicBezTo>
                      <a:pt x="42584" y="7503"/>
                      <a:pt x="39381" y="6667"/>
                      <a:pt x="35073" y="3975"/>
                    </a:cubicBezTo>
                    <a:cubicBezTo>
                      <a:pt x="30581" y="1168"/>
                      <a:pt x="25721" y="1"/>
                      <a:pt x="21101" y="1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9"/>
              <p:cNvSpPr/>
              <p:nvPr/>
            </p:nvSpPr>
            <p:spPr>
              <a:xfrm>
                <a:off x="1623525" y="2542050"/>
                <a:ext cx="1595800" cy="981250"/>
              </a:xfrm>
              <a:custGeom>
                <a:avLst/>
                <a:gdLst/>
                <a:ahLst/>
                <a:cxnLst/>
                <a:rect l="l" t="t" r="r" b="b"/>
                <a:pathLst>
                  <a:path w="63832" h="39250" extrusionOk="0">
                    <a:moveTo>
                      <a:pt x="39" y="1"/>
                    </a:moveTo>
                    <a:lnTo>
                      <a:pt x="1" y="516"/>
                    </a:lnTo>
                    <a:cubicBezTo>
                      <a:pt x="464" y="551"/>
                      <a:pt x="46524" y="4372"/>
                      <a:pt x="63365" y="39249"/>
                    </a:cubicBezTo>
                    <a:lnTo>
                      <a:pt x="63832" y="39024"/>
                    </a:lnTo>
                    <a:cubicBezTo>
                      <a:pt x="54961" y="20653"/>
                      <a:pt x="38085" y="11021"/>
                      <a:pt x="25488" y="6175"/>
                    </a:cubicBezTo>
                    <a:cubicBezTo>
                      <a:pt x="11853" y="930"/>
                      <a:pt x="154" y="9"/>
                      <a:pt x="39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9"/>
              <p:cNvSpPr/>
              <p:nvPr/>
            </p:nvSpPr>
            <p:spPr>
              <a:xfrm>
                <a:off x="1826675" y="2453050"/>
                <a:ext cx="363850" cy="275100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11004" extrusionOk="0">
                    <a:moveTo>
                      <a:pt x="1990" y="1"/>
                    </a:moveTo>
                    <a:lnTo>
                      <a:pt x="1941" y="516"/>
                    </a:lnTo>
                    <a:cubicBezTo>
                      <a:pt x="9055" y="1184"/>
                      <a:pt x="12847" y="7068"/>
                      <a:pt x="13716" y="8593"/>
                    </a:cubicBezTo>
                    <a:cubicBezTo>
                      <a:pt x="7933" y="8794"/>
                      <a:pt x="81" y="10480"/>
                      <a:pt x="0" y="10498"/>
                    </a:cubicBezTo>
                    <a:lnTo>
                      <a:pt x="109" y="11003"/>
                    </a:lnTo>
                    <a:cubicBezTo>
                      <a:pt x="191" y="10986"/>
                      <a:pt x="8384" y="9226"/>
                      <a:pt x="14150" y="9098"/>
                    </a:cubicBezTo>
                    <a:lnTo>
                      <a:pt x="14553" y="9089"/>
                    </a:lnTo>
                    <a:lnTo>
                      <a:pt x="14376" y="8726"/>
                    </a:lnTo>
                    <a:cubicBezTo>
                      <a:pt x="14338" y="8648"/>
                      <a:pt x="10425" y="794"/>
                      <a:pt x="1990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9"/>
              <p:cNvSpPr/>
              <p:nvPr/>
            </p:nvSpPr>
            <p:spPr>
              <a:xfrm>
                <a:off x="2247750" y="2547425"/>
                <a:ext cx="445275" cy="442150"/>
              </a:xfrm>
              <a:custGeom>
                <a:avLst/>
                <a:gdLst/>
                <a:ahLst/>
                <a:cxnLst/>
                <a:rect l="l" t="t" r="r" b="b"/>
                <a:pathLst>
                  <a:path w="17811" h="17686" extrusionOk="0">
                    <a:moveTo>
                      <a:pt x="5293" y="0"/>
                    </a:moveTo>
                    <a:lnTo>
                      <a:pt x="5107" y="484"/>
                    </a:lnTo>
                    <a:cubicBezTo>
                      <a:pt x="11654" y="3001"/>
                      <a:pt x="16212" y="12801"/>
                      <a:pt x="17054" y="14731"/>
                    </a:cubicBezTo>
                    <a:cubicBezTo>
                      <a:pt x="11581" y="15139"/>
                      <a:pt x="118" y="17154"/>
                      <a:pt x="0" y="17176"/>
                    </a:cubicBezTo>
                    <a:lnTo>
                      <a:pt x="90" y="17685"/>
                    </a:lnTo>
                    <a:cubicBezTo>
                      <a:pt x="210" y="17664"/>
                      <a:pt x="12171" y="15561"/>
                      <a:pt x="17452" y="15220"/>
                    </a:cubicBezTo>
                    <a:lnTo>
                      <a:pt x="17810" y="15198"/>
                    </a:lnTo>
                    <a:lnTo>
                      <a:pt x="17675" y="14865"/>
                    </a:lnTo>
                    <a:cubicBezTo>
                      <a:pt x="17477" y="14377"/>
                      <a:pt x="12739" y="2864"/>
                      <a:pt x="5293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9"/>
              <p:cNvSpPr/>
              <p:nvPr/>
            </p:nvSpPr>
            <p:spPr>
              <a:xfrm>
                <a:off x="2586900" y="2798625"/>
                <a:ext cx="488025" cy="495225"/>
              </a:xfrm>
              <a:custGeom>
                <a:avLst/>
                <a:gdLst/>
                <a:ahLst/>
                <a:cxnLst/>
                <a:rect l="l" t="t" r="r" b="b"/>
                <a:pathLst>
                  <a:path w="19521" h="19809" extrusionOk="0">
                    <a:moveTo>
                      <a:pt x="9654" y="1"/>
                    </a:moveTo>
                    <a:lnTo>
                      <a:pt x="9242" y="314"/>
                    </a:lnTo>
                    <a:cubicBezTo>
                      <a:pt x="13446" y="5865"/>
                      <a:pt x="17233" y="15247"/>
                      <a:pt x="18347" y="18135"/>
                    </a:cubicBezTo>
                    <a:cubicBezTo>
                      <a:pt x="15500" y="16155"/>
                      <a:pt x="10924" y="15659"/>
                      <a:pt x="7053" y="15659"/>
                    </a:cubicBezTo>
                    <a:cubicBezTo>
                      <a:pt x="3335" y="15659"/>
                      <a:pt x="266" y="16116"/>
                      <a:pt x="0" y="16156"/>
                    </a:cubicBezTo>
                    <a:lnTo>
                      <a:pt x="79" y="16668"/>
                    </a:lnTo>
                    <a:cubicBezTo>
                      <a:pt x="143" y="16658"/>
                      <a:pt x="3247" y="16194"/>
                      <a:pt x="7019" y="16194"/>
                    </a:cubicBezTo>
                    <a:cubicBezTo>
                      <a:pt x="11176" y="16194"/>
                      <a:pt x="16144" y="16757"/>
                      <a:pt x="18746" y="19110"/>
                    </a:cubicBezTo>
                    <a:lnTo>
                      <a:pt x="19520" y="19809"/>
                    </a:lnTo>
                    <a:lnTo>
                      <a:pt x="19162" y="18830"/>
                    </a:lnTo>
                    <a:cubicBezTo>
                      <a:pt x="19119" y="18709"/>
                      <a:pt x="14692" y="6652"/>
                      <a:pt x="9654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9"/>
              <p:cNvSpPr/>
              <p:nvPr/>
            </p:nvSpPr>
            <p:spPr>
              <a:xfrm>
                <a:off x="2372350" y="609125"/>
                <a:ext cx="2826125" cy="2727025"/>
              </a:xfrm>
              <a:custGeom>
                <a:avLst/>
                <a:gdLst/>
                <a:ahLst/>
                <a:cxnLst/>
                <a:rect l="l" t="t" r="r" b="b"/>
                <a:pathLst>
                  <a:path w="113045" h="109081" extrusionOk="0">
                    <a:moveTo>
                      <a:pt x="62598" y="1"/>
                    </a:moveTo>
                    <a:cubicBezTo>
                      <a:pt x="61468" y="1"/>
                      <a:pt x="60248" y="108"/>
                      <a:pt x="58932" y="334"/>
                    </a:cubicBezTo>
                    <a:cubicBezTo>
                      <a:pt x="27275" y="5760"/>
                      <a:pt x="42522" y="36370"/>
                      <a:pt x="34910" y="41026"/>
                    </a:cubicBezTo>
                    <a:cubicBezTo>
                      <a:pt x="27297" y="45681"/>
                      <a:pt x="23237" y="48187"/>
                      <a:pt x="24446" y="57637"/>
                    </a:cubicBezTo>
                    <a:cubicBezTo>
                      <a:pt x="25653" y="67086"/>
                      <a:pt x="22376" y="70510"/>
                      <a:pt x="15652" y="75166"/>
                    </a:cubicBezTo>
                    <a:cubicBezTo>
                      <a:pt x="8927" y="79822"/>
                      <a:pt x="1" y="97808"/>
                      <a:pt x="48174" y="106661"/>
                    </a:cubicBezTo>
                    <a:cubicBezTo>
                      <a:pt x="57376" y="108353"/>
                      <a:pt x="65095" y="109080"/>
                      <a:pt x="71572" y="109080"/>
                    </a:cubicBezTo>
                    <a:cubicBezTo>
                      <a:pt x="99002" y="109080"/>
                      <a:pt x="104145" y="96026"/>
                      <a:pt x="105233" y="87808"/>
                    </a:cubicBezTo>
                    <a:cubicBezTo>
                      <a:pt x="105233" y="87808"/>
                      <a:pt x="113044" y="64132"/>
                      <a:pt x="95398" y="62753"/>
                    </a:cubicBezTo>
                    <a:cubicBezTo>
                      <a:pt x="83420" y="61816"/>
                      <a:pt x="103101" y="50509"/>
                      <a:pt x="84907" y="36478"/>
                    </a:cubicBezTo>
                    <a:cubicBezTo>
                      <a:pt x="75764" y="29425"/>
                      <a:pt x="81338" y="1"/>
                      <a:pt x="62598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9"/>
              <p:cNvSpPr/>
              <p:nvPr/>
            </p:nvSpPr>
            <p:spPr>
              <a:xfrm>
                <a:off x="4545025" y="2285300"/>
                <a:ext cx="1935300" cy="1506050"/>
              </a:xfrm>
              <a:custGeom>
                <a:avLst/>
                <a:gdLst/>
                <a:ahLst/>
                <a:cxnLst/>
                <a:rect l="l" t="t" r="r" b="b"/>
                <a:pathLst>
                  <a:path w="77412" h="60242" extrusionOk="0">
                    <a:moveTo>
                      <a:pt x="59478" y="1"/>
                    </a:moveTo>
                    <a:cubicBezTo>
                      <a:pt x="52452" y="1"/>
                      <a:pt x="44503" y="2765"/>
                      <a:pt x="38889" y="9461"/>
                    </a:cubicBezTo>
                    <a:cubicBezTo>
                      <a:pt x="27186" y="23418"/>
                      <a:pt x="21617" y="10285"/>
                      <a:pt x="11749" y="22937"/>
                    </a:cubicBezTo>
                    <a:cubicBezTo>
                      <a:pt x="2778" y="34441"/>
                      <a:pt x="0" y="47716"/>
                      <a:pt x="13422" y="60242"/>
                    </a:cubicBezTo>
                    <a:cubicBezTo>
                      <a:pt x="13422" y="60242"/>
                      <a:pt x="47109" y="59278"/>
                      <a:pt x="49254" y="49198"/>
                    </a:cubicBezTo>
                    <a:cubicBezTo>
                      <a:pt x="51399" y="39117"/>
                      <a:pt x="46435" y="30761"/>
                      <a:pt x="55770" y="25183"/>
                    </a:cubicBezTo>
                    <a:cubicBezTo>
                      <a:pt x="65105" y="19604"/>
                      <a:pt x="77412" y="17896"/>
                      <a:pt x="74923" y="8262"/>
                    </a:cubicBezTo>
                    <a:cubicBezTo>
                      <a:pt x="73629" y="3251"/>
                      <a:pt x="67096" y="1"/>
                      <a:pt x="59478" y="1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9"/>
              <p:cNvSpPr/>
              <p:nvPr/>
            </p:nvSpPr>
            <p:spPr>
              <a:xfrm>
                <a:off x="4841775" y="2533525"/>
                <a:ext cx="1219625" cy="1422975"/>
              </a:xfrm>
              <a:custGeom>
                <a:avLst/>
                <a:gdLst/>
                <a:ahLst/>
                <a:cxnLst/>
                <a:rect l="l" t="t" r="r" b="b"/>
                <a:pathLst>
                  <a:path w="48785" h="56919" extrusionOk="0">
                    <a:moveTo>
                      <a:pt x="48588" y="0"/>
                    </a:moveTo>
                    <a:cubicBezTo>
                      <a:pt x="48480" y="45"/>
                      <a:pt x="37640" y="4540"/>
                      <a:pt x="26297" y="13748"/>
                    </a:cubicBezTo>
                    <a:cubicBezTo>
                      <a:pt x="15820" y="22254"/>
                      <a:pt x="2753" y="36636"/>
                      <a:pt x="1" y="56849"/>
                    </a:cubicBezTo>
                    <a:lnTo>
                      <a:pt x="514" y="56919"/>
                    </a:lnTo>
                    <a:cubicBezTo>
                      <a:pt x="5735" y="18548"/>
                      <a:pt x="48355" y="655"/>
                      <a:pt x="48784" y="480"/>
                    </a:cubicBezTo>
                    <a:lnTo>
                      <a:pt x="48588" y="0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9"/>
              <p:cNvSpPr/>
              <p:nvPr/>
            </p:nvSpPr>
            <p:spPr>
              <a:xfrm>
                <a:off x="5561000" y="2526850"/>
                <a:ext cx="358200" cy="313275"/>
              </a:xfrm>
              <a:custGeom>
                <a:avLst/>
                <a:gdLst/>
                <a:ahLst/>
                <a:cxnLst/>
                <a:rect l="l" t="t" r="r" b="b"/>
                <a:pathLst>
                  <a:path w="14328" h="12531" extrusionOk="0">
                    <a:moveTo>
                      <a:pt x="9134" y="0"/>
                    </a:moveTo>
                    <a:cubicBezTo>
                      <a:pt x="1360" y="3364"/>
                      <a:pt x="67" y="12044"/>
                      <a:pt x="55" y="12132"/>
                    </a:cubicBezTo>
                    <a:lnTo>
                      <a:pt x="0" y="12531"/>
                    </a:lnTo>
                    <a:lnTo>
                      <a:pt x="386" y="12415"/>
                    </a:lnTo>
                    <a:cubicBezTo>
                      <a:pt x="5908" y="10754"/>
                      <a:pt x="14244" y="9890"/>
                      <a:pt x="14327" y="9881"/>
                    </a:cubicBezTo>
                    <a:lnTo>
                      <a:pt x="14275" y="9367"/>
                    </a:lnTo>
                    <a:cubicBezTo>
                      <a:pt x="14194" y="9376"/>
                      <a:pt x="6203" y="10202"/>
                      <a:pt x="642" y="11801"/>
                    </a:cubicBezTo>
                    <a:cubicBezTo>
                      <a:pt x="997" y="10080"/>
                      <a:pt x="2784" y="3312"/>
                      <a:pt x="9340" y="475"/>
                    </a:cubicBezTo>
                    <a:lnTo>
                      <a:pt x="9134" y="0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9"/>
              <p:cNvSpPr/>
              <p:nvPr/>
            </p:nvSpPr>
            <p:spPr>
              <a:xfrm>
                <a:off x="5159650" y="2772450"/>
                <a:ext cx="440525" cy="458150"/>
              </a:xfrm>
              <a:custGeom>
                <a:avLst/>
                <a:gdLst/>
                <a:ahLst/>
                <a:cxnLst/>
                <a:rect l="l" t="t" r="r" b="b"/>
                <a:pathLst>
                  <a:path w="17621" h="18326" extrusionOk="0">
                    <a:moveTo>
                      <a:pt x="7200" y="0"/>
                    </a:moveTo>
                    <a:cubicBezTo>
                      <a:pt x="1007" y="5026"/>
                      <a:pt x="61" y="17441"/>
                      <a:pt x="26" y="17968"/>
                    </a:cubicBezTo>
                    <a:lnTo>
                      <a:pt x="1" y="18326"/>
                    </a:lnTo>
                    <a:lnTo>
                      <a:pt x="347" y="18236"/>
                    </a:lnTo>
                    <a:cubicBezTo>
                      <a:pt x="5474" y="16927"/>
                      <a:pt x="17499" y="15224"/>
                      <a:pt x="17620" y="15207"/>
                    </a:cubicBezTo>
                    <a:lnTo>
                      <a:pt x="17547" y="14695"/>
                    </a:lnTo>
                    <a:cubicBezTo>
                      <a:pt x="17428" y="14712"/>
                      <a:pt x="5904" y="16342"/>
                      <a:pt x="573" y="17647"/>
                    </a:cubicBezTo>
                    <a:cubicBezTo>
                      <a:pt x="778" y="15551"/>
                      <a:pt x="2081" y="4821"/>
                      <a:pt x="7525" y="403"/>
                    </a:cubicBezTo>
                    <a:lnTo>
                      <a:pt x="7200" y="0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9"/>
              <p:cNvSpPr/>
              <p:nvPr/>
            </p:nvSpPr>
            <p:spPr>
              <a:xfrm>
                <a:off x="4909875" y="3150050"/>
                <a:ext cx="437875" cy="547200"/>
              </a:xfrm>
              <a:custGeom>
                <a:avLst/>
                <a:gdLst/>
                <a:ahLst/>
                <a:cxnLst/>
                <a:rect l="l" t="t" r="r" b="b"/>
                <a:pathLst>
                  <a:path w="17515" h="21888" extrusionOk="0">
                    <a:moveTo>
                      <a:pt x="3252" y="1"/>
                    </a:moveTo>
                    <a:cubicBezTo>
                      <a:pt x="522" y="7883"/>
                      <a:pt x="42" y="20717"/>
                      <a:pt x="37" y="20846"/>
                    </a:cubicBezTo>
                    <a:lnTo>
                      <a:pt x="0" y="21888"/>
                    </a:lnTo>
                    <a:lnTo>
                      <a:pt x="519" y="20983"/>
                    </a:lnTo>
                    <a:cubicBezTo>
                      <a:pt x="3849" y="15183"/>
                      <a:pt x="17379" y="12907"/>
                      <a:pt x="17515" y="12885"/>
                    </a:cubicBezTo>
                    <a:lnTo>
                      <a:pt x="17433" y="12374"/>
                    </a:lnTo>
                    <a:cubicBezTo>
                      <a:pt x="16892" y="12462"/>
                      <a:pt x="4704" y="14513"/>
                      <a:pt x="598" y="19934"/>
                    </a:cubicBezTo>
                    <a:cubicBezTo>
                      <a:pt x="765" y="16843"/>
                      <a:pt x="1461" y="6750"/>
                      <a:pt x="3741" y="170"/>
                    </a:cubicBezTo>
                    <a:lnTo>
                      <a:pt x="3252" y="1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9"/>
              <p:cNvSpPr/>
              <p:nvPr/>
            </p:nvSpPr>
            <p:spPr>
              <a:xfrm>
                <a:off x="1161350" y="4017725"/>
                <a:ext cx="2125700" cy="1180200"/>
              </a:xfrm>
              <a:custGeom>
                <a:avLst/>
                <a:gdLst/>
                <a:ahLst/>
                <a:cxnLst/>
                <a:rect l="l" t="t" r="r" b="b"/>
                <a:pathLst>
                  <a:path w="85028" h="47208" extrusionOk="0">
                    <a:moveTo>
                      <a:pt x="22282" y="0"/>
                    </a:moveTo>
                    <a:cubicBezTo>
                      <a:pt x="10353" y="0"/>
                      <a:pt x="0" y="7873"/>
                      <a:pt x="882" y="15205"/>
                    </a:cubicBezTo>
                    <a:cubicBezTo>
                      <a:pt x="2072" y="25085"/>
                      <a:pt x="14156" y="22195"/>
                      <a:pt x="24881" y="23992"/>
                    </a:cubicBezTo>
                    <a:cubicBezTo>
                      <a:pt x="35607" y="25788"/>
                      <a:pt x="34024" y="35377"/>
                      <a:pt x="39694" y="43985"/>
                    </a:cubicBezTo>
                    <a:cubicBezTo>
                      <a:pt x="41250" y="46350"/>
                      <a:pt x="44773" y="47208"/>
                      <a:pt x="49064" y="47208"/>
                    </a:cubicBezTo>
                    <a:cubicBezTo>
                      <a:pt x="60396" y="47208"/>
                      <a:pt x="77087" y="41228"/>
                      <a:pt x="77087" y="41228"/>
                    </a:cubicBezTo>
                    <a:cubicBezTo>
                      <a:pt x="85028" y="24675"/>
                      <a:pt x="77608" y="13321"/>
                      <a:pt x="65062" y="5873"/>
                    </a:cubicBezTo>
                    <a:cubicBezTo>
                      <a:pt x="61732" y="3896"/>
                      <a:pt x="59182" y="3227"/>
                      <a:pt x="57005" y="3227"/>
                    </a:cubicBezTo>
                    <a:cubicBezTo>
                      <a:pt x="52449" y="3227"/>
                      <a:pt x="49526" y="6156"/>
                      <a:pt x="44502" y="6156"/>
                    </a:cubicBezTo>
                    <a:cubicBezTo>
                      <a:pt x="41981" y="6156"/>
                      <a:pt x="38931" y="5419"/>
                      <a:pt x="34881" y="3203"/>
                    </a:cubicBezTo>
                    <a:cubicBezTo>
                      <a:pt x="30761" y="950"/>
                      <a:pt x="26426" y="0"/>
                      <a:pt x="22282" y="0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9"/>
              <p:cNvSpPr/>
              <p:nvPr/>
            </p:nvSpPr>
            <p:spPr>
              <a:xfrm>
                <a:off x="1535175" y="4305025"/>
                <a:ext cx="1648975" cy="887775"/>
              </a:xfrm>
              <a:custGeom>
                <a:avLst/>
                <a:gdLst/>
                <a:ahLst/>
                <a:cxnLst/>
                <a:rect l="l" t="t" r="r" b="b"/>
                <a:pathLst>
                  <a:path w="65959" h="35511" extrusionOk="0">
                    <a:moveTo>
                      <a:pt x="9" y="0"/>
                    </a:moveTo>
                    <a:lnTo>
                      <a:pt x="0" y="518"/>
                    </a:lnTo>
                    <a:cubicBezTo>
                      <a:pt x="466" y="525"/>
                      <a:pt x="46670" y="1668"/>
                      <a:pt x="65506" y="35511"/>
                    </a:cubicBezTo>
                    <a:lnTo>
                      <a:pt x="65958" y="35258"/>
                    </a:lnTo>
                    <a:cubicBezTo>
                      <a:pt x="56037" y="17433"/>
                      <a:pt x="38631" y="8796"/>
                      <a:pt x="25775" y="4689"/>
                    </a:cubicBezTo>
                    <a:cubicBezTo>
                      <a:pt x="11859" y="243"/>
                      <a:pt x="127" y="3"/>
                      <a:pt x="9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9"/>
              <p:cNvSpPr/>
              <p:nvPr/>
            </p:nvSpPr>
            <p:spPr>
              <a:xfrm>
                <a:off x="1747300" y="4201575"/>
                <a:ext cx="361175" cy="277350"/>
              </a:xfrm>
              <a:custGeom>
                <a:avLst/>
                <a:gdLst/>
                <a:ahLst/>
                <a:cxnLst/>
                <a:rect l="l" t="t" r="r" b="b"/>
                <a:pathLst>
                  <a:path w="14447" h="11094" extrusionOk="0">
                    <a:moveTo>
                      <a:pt x="1377" y="0"/>
                    </a:moveTo>
                    <a:lnTo>
                      <a:pt x="1359" y="517"/>
                    </a:lnTo>
                    <a:cubicBezTo>
                      <a:pt x="8499" y="773"/>
                      <a:pt x="12627" y="6424"/>
                      <a:pt x="13584" y="7899"/>
                    </a:cubicBezTo>
                    <a:cubicBezTo>
                      <a:pt x="7824" y="8434"/>
                      <a:pt x="79" y="10572"/>
                      <a:pt x="1" y="10594"/>
                    </a:cubicBezTo>
                    <a:lnTo>
                      <a:pt x="138" y="11093"/>
                    </a:lnTo>
                    <a:cubicBezTo>
                      <a:pt x="220" y="11071"/>
                      <a:pt x="8299" y="8841"/>
                      <a:pt x="14046" y="8377"/>
                    </a:cubicBezTo>
                    <a:lnTo>
                      <a:pt x="14447" y="8345"/>
                    </a:lnTo>
                    <a:lnTo>
                      <a:pt x="14250" y="7993"/>
                    </a:lnTo>
                    <a:cubicBezTo>
                      <a:pt x="14207" y="7917"/>
                      <a:pt x="9845" y="304"/>
                      <a:pt x="1377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9"/>
              <p:cNvSpPr/>
              <p:nvPr/>
            </p:nvSpPr>
            <p:spPr>
              <a:xfrm>
                <a:off x="2182825" y="4266550"/>
                <a:ext cx="441625" cy="448950"/>
              </a:xfrm>
              <a:custGeom>
                <a:avLst/>
                <a:gdLst/>
                <a:ahLst/>
                <a:cxnLst/>
                <a:rect l="l" t="t" r="r" b="b"/>
                <a:pathLst>
                  <a:path w="17665" h="17958" extrusionOk="0">
                    <a:moveTo>
                      <a:pt x="4287" y="1"/>
                    </a:moveTo>
                    <a:lnTo>
                      <a:pt x="4130" y="494"/>
                    </a:lnTo>
                    <a:cubicBezTo>
                      <a:pt x="10812" y="2628"/>
                      <a:pt x="15931" y="12146"/>
                      <a:pt x="16885" y="14024"/>
                    </a:cubicBezTo>
                    <a:cubicBezTo>
                      <a:pt x="11446" y="14749"/>
                      <a:pt x="117" y="17427"/>
                      <a:pt x="0" y="17454"/>
                    </a:cubicBezTo>
                    <a:lnTo>
                      <a:pt x="119" y="17957"/>
                    </a:lnTo>
                    <a:cubicBezTo>
                      <a:pt x="238" y="17929"/>
                      <a:pt x="12057" y="15136"/>
                      <a:pt x="17309" y="14491"/>
                    </a:cubicBezTo>
                    <a:lnTo>
                      <a:pt x="17665" y="14448"/>
                    </a:lnTo>
                    <a:lnTo>
                      <a:pt x="17511" y="14123"/>
                    </a:lnTo>
                    <a:cubicBezTo>
                      <a:pt x="17285" y="13648"/>
                      <a:pt x="11886" y="2428"/>
                      <a:pt x="4287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9"/>
              <p:cNvSpPr/>
              <p:nvPr/>
            </p:nvSpPr>
            <p:spPr>
              <a:xfrm>
                <a:off x="2534475" y="4491375"/>
                <a:ext cx="492525" cy="480050"/>
              </a:xfrm>
              <a:custGeom>
                <a:avLst/>
                <a:gdLst/>
                <a:ahLst/>
                <a:cxnLst/>
                <a:rect l="l" t="t" r="r" b="b"/>
                <a:pathLst>
                  <a:path w="19701" h="19202" extrusionOk="0">
                    <a:moveTo>
                      <a:pt x="8703" y="0"/>
                    </a:moveTo>
                    <a:lnTo>
                      <a:pt x="8308" y="336"/>
                    </a:lnTo>
                    <a:cubicBezTo>
                      <a:pt x="12827" y="5634"/>
                      <a:pt x="17152" y="14781"/>
                      <a:pt x="18432" y="17600"/>
                    </a:cubicBezTo>
                    <a:cubicBezTo>
                      <a:pt x="16061" y="16146"/>
                      <a:pt x="12636" y="15709"/>
                      <a:pt x="9379" y="15709"/>
                    </a:cubicBezTo>
                    <a:cubicBezTo>
                      <a:pt x="4673" y="15709"/>
                      <a:pt x="317" y="16621"/>
                      <a:pt x="1" y="16687"/>
                    </a:cubicBezTo>
                    <a:lnTo>
                      <a:pt x="108" y="17194"/>
                    </a:lnTo>
                    <a:cubicBezTo>
                      <a:pt x="185" y="17177"/>
                      <a:pt x="4636" y="16246"/>
                      <a:pt x="9402" y="16246"/>
                    </a:cubicBezTo>
                    <a:cubicBezTo>
                      <a:pt x="12945" y="16246"/>
                      <a:pt x="16663" y="16761"/>
                      <a:pt x="18887" y="18549"/>
                    </a:cubicBezTo>
                    <a:lnTo>
                      <a:pt x="19700" y="19201"/>
                    </a:lnTo>
                    <a:lnTo>
                      <a:pt x="19287" y="18244"/>
                    </a:lnTo>
                    <a:cubicBezTo>
                      <a:pt x="19235" y="18126"/>
                      <a:pt x="14117" y="6347"/>
                      <a:pt x="8703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9"/>
              <p:cNvSpPr/>
              <p:nvPr/>
            </p:nvSpPr>
            <p:spPr>
              <a:xfrm>
                <a:off x="3905300" y="537500"/>
                <a:ext cx="2147850" cy="1729975"/>
              </a:xfrm>
              <a:custGeom>
                <a:avLst/>
                <a:gdLst/>
                <a:ahLst/>
                <a:cxnLst/>
                <a:rect l="l" t="t" r="r" b="b"/>
                <a:pathLst>
                  <a:path w="85914" h="69199" extrusionOk="0">
                    <a:moveTo>
                      <a:pt x="57440" y="0"/>
                    </a:moveTo>
                    <a:cubicBezTo>
                      <a:pt x="52577" y="0"/>
                      <a:pt x="47528" y="457"/>
                      <a:pt x="43152" y="1547"/>
                    </a:cubicBezTo>
                    <a:cubicBezTo>
                      <a:pt x="0" y="12297"/>
                      <a:pt x="66595" y="22138"/>
                      <a:pt x="58534" y="28384"/>
                    </a:cubicBezTo>
                    <a:cubicBezTo>
                      <a:pt x="50471" y="34631"/>
                      <a:pt x="42075" y="31447"/>
                      <a:pt x="46303" y="42078"/>
                    </a:cubicBezTo>
                    <a:cubicBezTo>
                      <a:pt x="50532" y="52709"/>
                      <a:pt x="68260" y="48166"/>
                      <a:pt x="64625" y="69198"/>
                    </a:cubicBezTo>
                    <a:cubicBezTo>
                      <a:pt x="64625" y="69198"/>
                      <a:pt x="72120" y="55365"/>
                      <a:pt x="63857" y="46213"/>
                    </a:cubicBezTo>
                    <a:cubicBezTo>
                      <a:pt x="55596" y="37062"/>
                      <a:pt x="77083" y="36929"/>
                      <a:pt x="69648" y="25303"/>
                    </a:cubicBezTo>
                    <a:cubicBezTo>
                      <a:pt x="62213" y="13676"/>
                      <a:pt x="38367" y="16153"/>
                      <a:pt x="71597" y="7956"/>
                    </a:cubicBezTo>
                    <a:cubicBezTo>
                      <a:pt x="85913" y="4424"/>
                      <a:pt x="72574" y="0"/>
                      <a:pt x="57440" y="0"/>
                    </a:cubicBezTo>
                    <a:close/>
                  </a:path>
                </a:pathLst>
              </a:custGeom>
              <a:solidFill>
                <a:srgbClr val="EED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9"/>
              <p:cNvSpPr/>
              <p:nvPr/>
            </p:nvSpPr>
            <p:spPr>
              <a:xfrm>
                <a:off x="2616975" y="1479625"/>
                <a:ext cx="2609275" cy="3995950"/>
              </a:xfrm>
              <a:custGeom>
                <a:avLst/>
                <a:gdLst/>
                <a:ahLst/>
                <a:cxnLst/>
                <a:rect l="l" t="t" r="r" b="b"/>
                <a:pathLst>
                  <a:path w="104371" h="159838" extrusionOk="0">
                    <a:moveTo>
                      <a:pt x="43502" y="0"/>
                    </a:moveTo>
                    <a:cubicBezTo>
                      <a:pt x="42115" y="0"/>
                      <a:pt x="41120" y="287"/>
                      <a:pt x="40911" y="1044"/>
                    </a:cubicBezTo>
                    <a:cubicBezTo>
                      <a:pt x="40911" y="1044"/>
                      <a:pt x="46811" y="31703"/>
                      <a:pt x="43653" y="38601"/>
                    </a:cubicBezTo>
                    <a:cubicBezTo>
                      <a:pt x="40496" y="45497"/>
                      <a:pt x="12415" y="42318"/>
                      <a:pt x="6207" y="55757"/>
                    </a:cubicBezTo>
                    <a:cubicBezTo>
                      <a:pt x="0" y="69196"/>
                      <a:pt x="923" y="159838"/>
                      <a:pt x="923" y="159838"/>
                    </a:cubicBezTo>
                    <a:lnTo>
                      <a:pt x="101247" y="159838"/>
                    </a:lnTo>
                    <a:cubicBezTo>
                      <a:pt x="101247" y="159838"/>
                      <a:pt x="104370" y="47066"/>
                      <a:pt x="85059" y="44307"/>
                    </a:cubicBezTo>
                    <a:cubicBezTo>
                      <a:pt x="65747" y="41548"/>
                      <a:pt x="62411" y="43449"/>
                      <a:pt x="60658" y="34077"/>
                    </a:cubicBezTo>
                    <a:cubicBezTo>
                      <a:pt x="58906" y="24705"/>
                      <a:pt x="55944" y="2782"/>
                      <a:pt x="55944" y="2782"/>
                    </a:cubicBezTo>
                    <a:cubicBezTo>
                      <a:pt x="55944" y="2782"/>
                      <a:pt x="47823" y="0"/>
                      <a:pt x="43502" y="0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9"/>
              <p:cNvSpPr/>
              <p:nvPr/>
            </p:nvSpPr>
            <p:spPr>
              <a:xfrm>
                <a:off x="3632575" y="1479625"/>
                <a:ext cx="473125" cy="666325"/>
              </a:xfrm>
              <a:custGeom>
                <a:avLst/>
                <a:gdLst/>
                <a:ahLst/>
                <a:cxnLst/>
                <a:rect l="l" t="t" r="r" b="b"/>
                <a:pathLst>
                  <a:path w="18925" h="26653" extrusionOk="0">
                    <a:moveTo>
                      <a:pt x="1" y="0"/>
                    </a:moveTo>
                    <a:cubicBezTo>
                      <a:pt x="1" y="1"/>
                      <a:pt x="2392" y="12863"/>
                      <a:pt x="2457" y="14675"/>
                    </a:cubicBezTo>
                    <a:cubicBezTo>
                      <a:pt x="2457" y="14675"/>
                      <a:pt x="11117" y="26653"/>
                      <a:pt x="14924" y="26653"/>
                    </a:cubicBezTo>
                    <a:cubicBezTo>
                      <a:pt x="15209" y="26653"/>
                      <a:pt x="15466" y="26586"/>
                      <a:pt x="15691" y="26442"/>
                    </a:cubicBezTo>
                    <a:cubicBezTo>
                      <a:pt x="18924" y="24372"/>
                      <a:pt x="17518" y="18334"/>
                      <a:pt x="17518" y="18334"/>
                    </a:cubicBezTo>
                    <a:cubicBezTo>
                      <a:pt x="17518" y="18334"/>
                      <a:pt x="17080" y="13902"/>
                      <a:pt x="16677" y="10987"/>
                    </a:cubicBezTo>
                    <a:cubicBezTo>
                      <a:pt x="16677" y="10987"/>
                      <a:pt x="5323" y="9601"/>
                      <a:pt x="1" y="0"/>
                    </a:cubicBezTo>
                    <a:close/>
                  </a:path>
                </a:pathLst>
              </a:custGeom>
              <a:solidFill>
                <a:srgbClr val="E86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9"/>
              <p:cNvSpPr/>
              <p:nvPr/>
            </p:nvSpPr>
            <p:spPr>
              <a:xfrm>
                <a:off x="3306400" y="841550"/>
                <a:ext cx="987975" cy="974650"/>
              </a:xfrm>
              <a:custGeom>
                <a:avLst/>
                <a:gdLst/>
                <a:ahLst/>
                <a:cxnLst/>
                <a:rect l="l" t="t" r="r" b="b"/>
                <a:pathLst>
                  <a:path w="39519" h="38986" extrusionOk="0">
                    <a:moveTo>
                      <a:pt x="26357" y="0"/>
                    </a:moveTo>
                    <a:cubicBezTo>
                      <a:pt x="23549" y="0"/>
                      <a:pt x="20551" y="739"/>
                      <a:pt x="17830" y="1968"/>
                    </a:cubicBezTo>
                    <a:cubicBezTo>
                      <a:pt x="0" y="10017"/>
                      <a:pt x="15203" y="38985"/>
                      <a:pt x="25361" y="38985"/>
                    </a:cubicBezTo>
                    <a:cubicBezTo>
                      <a:pt x="25449" y="38985"/>
                      <a:pt x="25536" y="38983"/>
                      <a:pt x="25623" y="38979"/>
                    </a:cubicBezTo>
                    <a:cubicBezTo>
                      <a:pt x="39518" y="38281"/>
                      <a:pt x="37170" y="12968"/>
                      <a:pt x="37170" y="12968"/>
                    </a:cubicBezTo>
                    <a:cubicBezTo>
                      <a:pt x="37640" y="3475"/>
                      <a:pt x="32446" y="0"/>
                      <a:pt x="26357" y="0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9"/>
              <p:cNvSpPr/>
              <p:nvPr/>
            </p:nvSpPr>
            <p:spPr>
              <a:xfrm>
                <a:off x="3959900" y="1238650"/>
                <a:ext cx="86100" cy="19642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7857" extrusionOk="0">
                    <a:moveTo>
                      <a:pt x="1583" y="0"/>
                    </a:moveTo>
                    <a:lnTo>
                      <a:pt x="1086" y="144"/>
                    </a:lnTo>
                    <a:cubicBezTo>
                      <a:pt x="1999" y="3311"/>
                      <a:pt x="2751" y="6967"/>
                      <a:pt x="2393" y="7339"/>
                    </a:cubicBezTo>
                    <a:cubicBezTo>
                      <a:pt x="2386" y="7340"/>
                      <a:pt x="2378" y="7340"/>
                      <a:pt x="2370" y="7340"/>
                    </a:cubicBezTo>
                    <a:cubicBezTo>
                      <a:pt x="1909" y="7340"/>
                      <a:pt x="1021" y="5483"/>
                      <a:pt x="497" y="3685"/>
                    </a:cubicBezTo>
                    <a:lnTo>
                      <a:pt x="0" y="3832"/>
                    </a:lnTo>
                    <a:cubicBezTo>
                      <a:pt x="280" y="4794"/>
                      <a:pt x="1263" y="7857"/>
                      <a:pt x="2378" y="7857"/>
                    </a:cubicBezTo>
                    <a:cubicBezTo>
                      <a:pt x="2411" y="7857"/>
                      <a:pt x="2446" y="7853"/>
                      <a:pt x="2479" y="7847"/>
                    </a:cubicBezTo>
                    <a:cubicBezTo>
                      <a:pt x="2574" y="7832"/>
                      <a:pt x="2710" y="7778"/>
                      <a:pt x="2813" y="7615"/>
                    </a:cubicBezTo>
                    <a:cubicBezTo>
                      <a:pt x="3444" y="6610"/>
                      <a:pt x="1899" y="1095"/>
                      <a:pt x="1583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9"/>
              <p:cNvSpPr/>
              <p:nvPr/>
            </p:nvSpPr>
            <p:spPr>
              <a:xfrm>
                <a:off x="3793275" y="1234825"/>
                <a:ext cx="6792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717" extrusionOk="0">
                    <a:moveTo>
                      <a:pt x="1359" y="1"/>
                    </a:moveTo>
                    <a:cubicBezTo>
                      <a:pt x="609" y="1"/>
                      <a:pt x="0" y="609"/>
                      <a:pt x="0" y="1359"/>
                    </a:cubicBezTo>
                    <a:cubicBezTo>
                      <a:pt x="0" y="2109"/>
                      <a:pt x="609" y="2717"/>
                      <a:pt x="1359" y="2717"/>
                    </a:cubicBezTo>
                    <a:cubicBezTo>
                      <a:pt x="2108" y="2717"/>
                      <a:pt x="2716" y="2109"/>
                      <a:pt x="2716" y="1359"/>
                    </a:cubicBezTo>
                    <a:cubicBezTo>
                      <a:pt x="2716" y="609"/>
                      <a:pt x="2108" y="1"/>
                      <a:pt x="1359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9"/>
              <p:cNvSpPr/>
              <p:nvPr/>
            </p:nvSpPr>
            <p:spPr>
              <a:xfrm>
                <a:off x="4058725" y="1202175"/>
                <a:ext cx="6792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717" extrusionOk="0">
                    <a:moveTo>
                      <a:pt x="1359" y="0"/>
                    </a:moveTo>
                    <a:cubicBezTo>
                      <a:pt x="609" y="0"/>
                      <a:pt x="0" y="609"/>
                      <a:pt x="0" y="1359"/>
                    </a:cubicBezTo>
                    <a:cubicBezTo>
                      <a:pt x="0" y="2109"/>
                      <a:pt x="609" y="2716"/>
                      <a:pt x="1359" y="2716"/>
                    </a:cubicBezTo>
                    <a:cubicBezTo>
                      <a:pt x="2108" y="2716"/>
                      <a:pt x="2716" y="2109"/>
                      <a:pt x="2716" y="1359"/>
                    </a:cubicBezTo>
                    <a:cubicBezTo>
                      <a:pt x="2716" y="609"/>
                      <a:pt x="2108" y="0"/>
                      <a:pt x="1359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9"/>
              <p:cNvSpPr/>
              <p:nvPr/>
            </p:nvSpPr>
            <p:spPr>
              <a:xfrm>
                <a:off x="3927375" y="1477900"/>
                <a:ext cx="139375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5575" h="3642" extrusionOk="0">
                    <a:moveTo>
                      <a:pt x="5076" y="0"/>
                    </a:moveTo>
                    <a:cubicBezTo>
                      <a:pt x="4517" y="1995"/>
                      <a:pt x="3835" y="3075"/>
                      <a:pt x="3101" y="3122"/>
                    </a:cubicBezTo>
                    <a:cubicBezTo>
                      <a:pt x="3085" y="3122"/>
                      <a:pt x="3067" y="3123"/>
                      <a:pt x="3048" y="3123"/>
                    </a:cubicBezTo>
                    <a:cubicBezTo>
                      <a:pt x="1971" y="3123"/>
                      <a:pt x="831" y="1012"/>
                      <a:pt x="476" y="185"/>
                    </a:cubicBezTo>
                    <a:lnTo>
                      <a:pt x="1" y="388"/>
                    </a:lnTo>
                    <a:cubicBezTo>
                      <a:pt x="145" y="726"/>
                      <a:pt x="1437" y="3641"/>
                      <a:pt x="3048" y="3641"/>
                    </a:cubicBezTo>
                    <a:cubicBezTo>
                      <a:pt x="3078" y="3641"/>
                      <a:pt x="3107" y="3640"/>
                      <a:pt x="3135" y="3638"/>
                    </a:cubicBezTo>
                    <a:cubicBezTo>
                      <a:pt x="4135" y="3572"/>
                      <a:pt x="4934" y="2428"/>
                      <a:pt x="5575" y="139"/>
                    </a:cubicBezTo>
                    <a:lnTo>
                      <a:pt x="5076" y="0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9"/>
              <p:cNvSpPr/>
              <p:nvPr/>
            </p:nvSpPr>
            <p:spPr>
              <a:xfrm>
                <a:off x="3708950" y="1330450"/>
                <a:ext cx="11442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7" extrusionOk="0">
                    <a:moveTo>
                      <a:pt x="2287" y="0"/>
                    </a:moveTo>
                    <a:cubicBezTo>
                      <a:pt x="1024" y="0"/>
                      <a:pt x="0" y="1024"/>
                      <a:pt x="0" y="2289"/>
                    </a:cubicBezTo>
                    <a:cubicBezTo>
                      <a:pt x="0" y="3552"/>
                      <a:pt x="1024" y="4576"/>
                      <a:pt x="2287" y="4576"/>
                    </a:cubicBezTo>
                    <a:cubicBezTo>
                      <a:pt x="3552" y="4576"/>
                      <a:pt x="4576" y="3552"/>
                      <a:pt x="4576" y="2289"/>
                    </a:cubicBezTo>
                    <a:cubicBezTo>
                      <a:pt x="4576" y="1024"/>
                      <a:pt x="3552" y="0"/>
                      <a:pt x="2287" y="0"/>
                    </a:cubicBezTo>
                    <a:close/>
                  </a:path>
                </a:pathLst>
              </a:custGeom>
              <a:solidFill>
                <a:srgbClr val="E86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9"/>
              <p:cNvSpPr/>
              <p:nvPr/>
            </p:nvSpPr>
            <p:spPr>
              <a:xfrm>
                <a:off x="3727900" y="1108800"/>
                <a:ext cx="119075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4763" h="2389" extrusionOk="0">
                    <a:moveTo>
                      <a:pt x="2736" y="0"/>
                    </a:moveTo>
                    <a:cubicBezTo>
                      <a:pt x="2541" y="0"/>
                      <a:pt x="2339" y="19"/>
                      <a:pt x="2134" y="57"/>
                    </a:cubicBezTo>
                    <a:cubicBezTo>
                      <a:pt x="884" y="291"/>
                      <a:pt x="1" y="1184"/>
                      <a:pt x="164" y="2052"/>
                    </a:cubicBezTo>
                    <a:cubicBezTo>
                      <a:pt x="209" y="2297"/>
                      <a:pt x="310" y="2388"/>
                      <a:pt x="459" y="2388"/>
                    </a:cubicBezTo>
                    <a:cubicBezTo>
                      <a:pt x="838" y="2388"/>
                      <a:pt x="1530" y="1796"/>
                      <a:pt x="2428" y="1629"/>
                    </a:cubicBezTo>
                    <a:cubicBezTo>
                      <a:pt x="2634" y="1591"/>
                      <a:pt x="2838" y="1577"/>
                      <a:pt x="3034" y="1577"/>
                    </a:cubicBezTo>
                    <a:cubicBezTo>
                      <a:pt x="3526" y="1577"/>
                      <a:pt x="3970" y="1663"/>
                      <a:pt x="4277" y="1663"/>
                    </a:cubicBezTo>
                    <a:cubicBezTo>
                      <a:pt x="4592" y="1663"/>
                      <a:pt x="4763" y="1573"/>
                      <a:pt x="4694" y="1205"/>
                    </a:cubicBezTo>
                    <a:cubicBezTo>
                      <a:pt x="4558" y="479"/>
                      <a:pt x="3734" y="0"/>
                      <a:pt x="2736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9"/>
              <p:cNvSpPr/>
              <p:nvPr/>
            </p:nvSpPr>
            <p:spPr>
              <a:xfrm>
                <a:off x="4037375" y="1072100"/>
                <a:ext cx="116075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4643" h="2051" extrusionOk="0">
                    <a:moveTo>
                      <a:pt x="2261" y="1"/>
                    </a:moveTo>
                    <a:cubicBezTo>
                      <a:pt x="1034" y="1"/>
                      <a:pt x="34" y="674"/>
                      <a:pt x="9" y="1533"/>
                    </a:cubicBezTo>
                    <a:cubicBezTo>
                      <a:pt x="0" y="1837"/>
                      <a:pt x="119" y="1935"/>
                      <a:pt x="331" y="1935"/>
                    </a:cubicBezTo>
                    <a:cubicBezTo>
                      <a:pt x="722" y="1935"/>
                      <a:pt x="1430" y="1599"/>
                      <a:pt x="2232" y="1599"/>
                    </a:cubicBezTo>
                    <a:cubicBezTo>
                      <a:pt x="2259" y="1599"/>
                      <a:pt x="2286" y="1599"/>
                      <a:pt x="2313" y="1600"/>
                    </a:cubicBezTo>
                    <a:cubicBezTo>
                      <a:pt x="3174" y="1625"/>
                      <a:pt x="3912" y="2051"/>
                      <a:pt x="4308" y="2051"/>
                    </a:cubicBezTo>
                    <a:cubicBezTo>
                      <a:pt x="4497" y="2051"/>
                      <a:pt x="4609" y="1953"/>
                      <a:pt x="4617" y="1667"/>
                    </a:cubicBezTo>
                    <a:cubicBezTo>
                      <a:pt x="4642" y="784"/>
                      <a:pt x="3632" y="39"/>
                      <a:pt x="2359" y="2"/>
                    </a:cubicBezTo>
                    <a:cubicBezTo>
                      <a:pt x="2327" y="1"/>
                      <a:pt x="2294" y="1"/>
                      <a:pt x="2261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9"/>
              <p:cNvSpPr/>
              <p:nvPr/>
            </p:nvSpPr>
            <p:spPr>
              <a:xfrm>
                <a:off x="3436900" y="1194825"/>
                <a:ext cx="173525" cy="225250"/>
              </a:xfrm>
              <a:custGeom>
                <a:avLst/>
                <a:gdLst/>
                <a:ahLst/>
                <a:cxnLst/>
                <a:rect l="l" t="t" r="r" b="b"/>
                <a:pathLst>
                  <a:path w="6941" h="9010" extrusionOk="0">
                    <a:moveTo>
                      <a:pt x="3716" y="1"/>
                    </a:moveTo>
                    <a:cubicBezTo>
                      <a:pt x="3329" y="1"/>
                      <a:pt x="2908" y="154"/>
                      <a:pt x="2460" y="529"/>
                    </a:cubicBezTo>
                    <a:cubicBezTo>
                      <a:pt x="1" y="2583"/>
                      <a:pt x="625" y="6324"/>
                      <a:pt x="3571" y="8555"/>
                    </a:cubicBezTo>
                    <a:cubicBezTo>
                      <a:pt x="3990" y="8872"/>
                      <a:pt x="4359" y="9010"/>
                      <a:pt x="4683" y="9010"/>
                    </a:cubicBezTo>
                    <a:cubicBezTo>
                      <a:pt x="6637" y="9010"/>
                      <a:pt x="6941" y="3993"/>
                      <a:pt x="6525" y="3076"/>
                    </a:cubicBezTo>
                    <a:cubicBezTo>
                      <a:pt x="6525" y="3076"/>
                      <a:pt x="5451" y="1"/>
                      <a:pt x="3716" y="1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9"/>
              <p:cNvSpPr/>
              <p:nvPr/>
            </p:nvSpPr>
            <p:spPr>
              <a:xfrm>
                <a:off x="4161175" y="1191825"/>
                <a:ext cx="173500" cy="225250"/>
              </a:xfrm>
              <a:custGeom>
                <a:avLst/>
                <a:gdLst/>
                <a:ahLst/>
                <a:cxnLst/>
                <a:rect l="l" t="t" r="r" b="b"/>
                <a:pathLst>
                  <a:path w="6940" h="9010" extrusionOk="0">
                    <a:moveTo>
                      <a:pt x="3225" y="1"/>
                    </a:moveTo>
                    <a:cubicBezTo>
                      <a:pt x="1490" y="1"/>
                      <a:pt x="415" y="3076"/>
                      <a:pt x="415" y="3076"/>
                    </a:cubicBezTo>
                    <a:cubicBezTo>
                      <a:pt x="0" y="3993"/>
                      <a:pt x="303" y="9009"/>
                      <a:pt x="2258" y="9009"/>
                    </a:cubicBezTo>
                    <a:cubicBezTo>
                      <a:pt x="2581" y="9009"/>
                      <a:pt x="2951" y="8871"/>
                      <a:pt x="3369" y="8554"/>
                    </a:cubicBezTo>
                    <a:cubicBezTo>
                      <a:pt x="6315" y="6324"/>
                      <a:pt x="6939" y="2583"/>
                      <a:pt x="4482" y="529"/>
                    </a:cubicBezTo>
                    <a:cubicBezTo>
                      <a:pt x="4033" y="154"/>
                      <a:pt x="3613" y="1"/>
                      <a:pt x="3225" y="1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9"/>
              <p:cNvSpPr/>
              <p:nvPr/>
            </p:nvSpPr>
            <p:spPr>
              <a:xfrm>
                <a:off x="3501075" y="687525"/>
                <a:ext cx="534750" cy="616925"/>
              </a:xfrm>
              <a:custGeom>
                <a:avLst/>
                <a:gdLst/>
                <a:ahLst/>
                <a:cxnLst/>
                <a:rect l="l" t="t" r="r" b="b"/>
                <a:pathLst>
                  <a:path w="21390" h="24677" extrusionOk="0">
                    <a:moveTo>
                      <a:pt x="16691" y="0"/>
                    </a:moveTo>
                    <a:cubicBezTo>
                      <a:pt x="11177" y="0"/>
                      <a:pt x="3679" y="7006"/>
                      <a:pt x="1987" y="14571"/>
                    </a:cubicBezTo>
                    <a:cubicBezTo>
                      <a:pt x="0" y="23461"/>
                      <a:pt x="3200" y="24677"/>
                      <a:pt x="3200" y="24677"/>
                    </a:cubicBezTo>
                    <a:cubicBezTo>
                      <a:pt x="2798" y="13719"/>
                      <a:pt x="12695" y="16075"/>
                      <a:pt x="17042" y="12312"/>
                    </a:cubicBezTo>
                    <a:cubicBezTo>
                      <a:pt x="21389" y="8548"/>
                      <a:pt x="19362" y="678"/>
                      <a:pt x="19362" y="678"/>
                    </a:cubicBezTo>
                    <a:cubicBezTo>
                      <a:pt x="18560" y="215"/>
                      <a:pt x="17656" y="0"/>
                      <a:pt x="16691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9"/>
              <p:cNvSpPr/>
              <p:nvPr/>
            </p:nvSpPr>
            <p:spPr>
              <a:xfrm>
                <a:off x="3756100" y="644050"/>
                <a:ext cx="690525" cy="617225"/>
              </a:xfrm>
              <a:custGeom>
                <a:avLst/>
                <a:gdLst/>
                <a:ahLst/>
                <a:cxnLst/>
                <a:rect l="l" t="t" r="r" b="b"/>
                <a:pathLst>
                  <a:path w="27621" h="24689" extrusionOk="0">
                    <a:moveTo>
                      <a:pt x="9567" y="0"/>
                    </a:moveTo>
                    <a:cubicBezTo>
                      <a:pt x="9567" y="0"/>
                      <a:pt x="0" y="5950"/>
                      <a:pt x="8238" y="9222"/>
                    </a:cubicBezTo>
                    <a:cubicBezTo>
                      <a:pt x="19183" y="13571"/>
                      <a:pt x="19371" y="24689"/>
                      <a:pt x="19371" y="24689"/>
                    </a:cubicBezTo>
                    <a:cubicBezTo>
                      <a:pt x="27621" y="8943"/>
                      <a:pt x="9567" y="0"/>
                      <a:pt x="9567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9"/>
              <p:cNvSpPr/>
              <p:nvPr/>
            </p:nvSpPr>
            <p:spPr>
              <a:xfrm>
                <a:off x="2540225" y="2506775"/>
                <a:ext cx="2678375" cy="2968800"/>
              </a:xfrm>
              <a:custGeom>
                <a:avLst/>
                <a:gdLst/>
                <a:ahLst/>
                <a:cxnLst/>
                <a:rect l="l" t="t" r="r" b="b"/>
                <a:pathLst>
                  <a:path w="107135" h="118752" extrusionOk="0">
                    <a:moveTo>
                      <a:pt x="77977" y="1"/>
                    </a:moveTo>
                    <a:cubicBezTo>
                      <a:pt x="73490" y="1"/>
                      <a:pt x="70165" y="532"/>
                      <a:pt x="70165" y="532"/>
                    </a:cubicBezTo>
                    <a:cubicBezTo>
                      <a:pt x="63436" y="4347"/>
                      <a:pt x="58125" y="5619"/>
                      <a:pt x="54035" y="5619"/>
                    </a:cubicBezTo>
                    <a:cubicBezTo>
                      <a:pt x="45854" y="5619"/>
                      <a:pt x="42554" y="532"/>
                      <a:pt x="42554" y="532"/>
                    </a:cubicBezTo>
                    <a:cubicBezTo>
                      <a:pt x="42554" y="532"/>
                      <a:pt x="17932" y="1157"/>
                      <a:pt x="8967" y="12126"/>
                    </a:cubicBezTo>
                    <a:cubicBezTo>
                      <a:pt x="0" y="23095"/>
                      <a:pt x="3994" y="118752"/>
                      <a:pt x="3994" y="118752"/>
                    </a:cubicBezTo>
                    <a:lnTo>
                      <a:pt x="107134" y="118752"/>
                    </a:lnTo>
                    <a:cubicBezTo>
                      <a:pt x="107134" y="118752"/>
                      <a:pt x="106560" y="19435"/>
                      <a:pt x="99457" y="8211"/>
                    </a:cubicBezTo>
                    <a:cubicBezTo>
                      <a:pt x="95104" y="1332"/>
                      <a:pt x="85083" y="1"/>
                      <a:pt x="77977" y="1"/>
                    </a:cubicBezTo>
                    <a:close/>
                  </a:path>
                </a:pathLst>
              </a:custGeom>
              <a:solidFill>
                <a:srgbClr val="82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9"/>
              <p:cNvSpPr/>
              <p:nvPr/>
            </p:nvSpPr>
            <p:spPr>
              <a:xfrm>
                <a:off x="3918000" y="2369950"/>
                <a:ext cx="1111950" cy="976625"/>
              </a:xfrm>
              <a:custGeom>
                <a:avLst/>
                <a:gdLst/>
                <a:ahLst/>
                <a:cxnLst/>
                <a:rect l="l" t="t" r="r" b="b"/>
                <a:pathLst>
                  <a:path w="44478" h="39065" extrusionOk="0">
                    <a:moveTo>
                      <a:pt x="13369" y="1"/>
                    </a:moveTo>
                    <a:cubicBezTo>
                      <a:pt x="11590" y="1"/>
                      <a:pt x="10339" y="436"/>
                      <a:pt x="10078" y="1561"/>
                    </a:cubicBezTo>
                    <a:cubicBezTo>
                      <a:pt x="7298" y="13527"/>
                      <a:pt x="1" y="23452"/>
                      <a:pt x="3663" y="36318"/>
                    </a:cubicBezTo>
                    <a:cubicBezTo>
                      <a:pt x="4209" y="38234"/>
                      <a:pt x="5547" y="39064"/>
                      <a:pt x="7379" y="39064"/>
                    </a:cubicBezTo>
                    <a:cubicBezTo>
                      <a:pt x="17851" y="39064"/>
                      <a:pt x="44478" y="11926"/>
                      <a:pt x="31678" y="5077"/>
                    </a:cubicBezTo>
                    <a:cubicBezTo>
                      <a:pt x="31678" y="5077"/>
                      <a:pt x="19444" y="1"/>
                      <a:pt x="13369" y="1"/>
                    </a:cubicBezTo>
                    <a:close/>
                  </a:path>
                </a:pathLst>
              </a:custGeom>
              <a:solidFill>
                <a:srgbClr val="FAB2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9"/>
              <p:cNvSpPr/>
              <p:nvPr/>
            </p:nvSpPr>
            <p:spPr>
              <a:xfrm>
                <a:off x="3612550" y="3039725"/>
                <a:ext cx="1102825" cy="2266650"/>
              </a:xfrm>
              <a:custGeom>
                <a:avLst/>
                <a:gdLst/>
                <a:ahLst/>
                <a:cxnLst/>
                <a:rect l="l" t="t" r="r" b="b"/>
                <a:pathLst>
                  <a:path w="44113" h="90666" extrusionOk="0">
                    <a:moveTo>
                      <a:pt x="14949" y="0"/>
                    </a:moveTo>
                    <a:cubicBezTo>
                      <a:pt x="14465" y="0"/>
                      <a:pt x="13986" y="114"/>
                      <a:pt x="13511" y="351"/>
                    </a:cubicBezTo>
                    <a:cubicBezTo>
                      <a:pt x="0" y="7075"/>
                      <a:pt x="1939" y="78472"/>
                      <a:pt x="1939" y="78472"/>
                    </a:cubicBezTo>
                    <a:cubicBezTo>
                      <a:pt x="2377" y="88104"/>
                      <a:pt x="8918" y="90665"/>
                      <a:pt x="16455" y="90665"/>
                    </a:cubicBezTo>
                    <a:cubicBezTo>
                      <a:pt x="22542" y="90665"/>
                      <a:pt x="29277" y="88995"/>
                      <a:pt x="33972" y="88029"/>
                    </a:cubicBezTo>
                    <a:cubicBezTo>
                      <a:pt x="44112" y="85943"/>
                      <a:pt x="28214" y="0"/>
                      <a:pt x="14949" y="0"/>
                    </a:cubicBezTo>
                    <a:close/>
                  </a:path>
                </a:pathLst>
              </a:custGeom>
              <a:solidFill>
                <a:srgbClr val="FAB2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9"/>
              <p:cNvSpPr/>
              <p:nvPr/>
            </p:nvSpPr>
            <p:spPr>
              <a:xfrm>
                <a:off x="3327550" y="499525"/>
                <a:ext cx="966825" cy="584275"/>
              </a:xfrm>
              <a:custGeom>
                <a:avLst/>
                <a:gdLst/>
                <a:ahLst/>
                <a:cxnLst/>
                <a:rect l="l" t="t" r="r" b="b"/>
                <a:pathLst>
                  <a:path w="38673" h="23371" extrusionOk="0">
                    <a:moveTo>
                      <a:pt x="18291" y="1"/>
                    </a:moveTo>
                    <a:cubicBezTo>
                      <a:pt x="1950" y="1"/>
                      <a:pt x="595" y="17945"/>
                      <a:pt x="0" y="23371"/>
                    </a:cubicBezTo>
                    <a:cubicBezTo>
                      <a:pt x="0" y="23371"/>
                      <a:pt x="16625" y="13584"/>
                      <a:pt x="31150" y="13584"/>
                    </a:cubicBezTo>
                    <a:cubicBezTo>
                      <a:pt x="33761" y="13584"/>
                      <a:pt x="36305" y="13901"/>
                      <a:pt x="38672" y="14647"/>
                    </a:cubicBezTo>
                    <a:cubicBezTo>
                      <a:pt x="38672" y="14647"/>
                      <a:pt x="34924" y="111"/>
                      <a:pt x="18440" y="1"/>
                    </a:cubicBezTo>
                    <a:cubicBezTo>
                      <a:pt x="18390" y="1"/>
                      <a:pt x="18340" y="1"/>
                      <a:pt x="18291" y="1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9"/>
              <p:cNvSpPr/>
              <p:nvPr/>
            </p:nvSpPr>
            <p:spPr>
              <a:xfrm>
                <a:off x="3554225" y="238125"/>
                <a:ext cx="291400" cy="320700"/>
              </a:xfrm>
              <a:custGeom>
                <a:avLst/>
                <a:gdLst/>
                <a:ahLst/>
                <a:cxnLst/>
                <a:rect l="l" t="t" r="r" b="b"/>
                <a:pathLst>
                  <a:path w="11656" h="12828" extrusionOk="0">
                    <a:moveTo>
                      <a:pt x="5828" y="0"/>
                    </a:moveTo>
                    <a:cubicBezTo>
                      <a:pt x="4283" y="0"/>
                      <a:pt x="2800" y="675"/>
                      <a:pt x="1707" y="1879"/>
                    </a:cubicBezTo>
                    <a:cubicBezTo>
                      <a:pt x="615" y="3082"/>
                      <a:pt x="1" y="4713"/>
                      <a:pt x="1" y="6413"/>
                    </a:cubicBezTo>
                    <a:cubicBezTo>
                      <a:pt x="1" y="8115"/>
                      <a:pt x="615" y="9746"/>
                      <a:pt x="1707" y="10949"/>
                    </a:cubicBezTo>
                    <a:cubicBezTo>
                      <a:pt x="2800" y="12152"/>
                      <a:pt x="4283" y="12828"/>
                      <a:pt x="5828" y="12828"/>
                    </a:cubicBezTo>
                    <a:cubicBezTo>
                      <a:pt x="7374" y="12828"/>
                      <a:pt x="8856" y="12152"/>
                      <a:pt x="9949" y="10949"/>
                    </a:cubicBezTo>
                    <a:cubicBezTo>
                      <a:pt x="11043" y="9746"/>
                      <a:pt x="11656" y="8115"/>
                      <a:pt x="11656" y="6413"/>
                    </a:cubicBezTo>
                    <a:cubicBezTo>
                      <a:pt x="11656" y="4713"/>
                      <a:pt x="11043" y="3082"/>
                      <a:pt x="9949" y="1879"/>
                    </a:cubicBezTo>
                    <a:cubicBezTo>
                      <a:pt x="8856" y="675"/>
                      <a:pt x="7374" y="0"/>
                      <a:pt x="5828" y="0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9"/>
              <p:cNvSpPr/>
              <p:nvPr/>
            </p:nvSpPr>
            <p:spPr>
              <a:xfrm>
                <a:off x="4090400" y="1307025"/>
                <a:ext cx="11442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7" extrusionOk="0">
                    <a:moveTo>
                      <a:pt x="2289" y="0"/>
                    </a:moveTo>
                    <a:cubicBezTo>
                      <a:pt x="1024" y="0"/>
                      <a:pt x="0" y="1024"/>
                      <a:pt x="0" y="2288"/>
                    </a:cubicBezTo>
                    <a:cubicBezTo>
                      <a:pt x="0" y="3552"/>
                      <a:pt x="1024" y="4576"/>
                      <a:pt x="2289" y="4576"/>
                    </a:cubicBezTo>
                    <a:cubicBezTo>
                      <a:pt x="3552" y="4576"/>
                      <a:pt x="4576" y="3552"/>
                      <a:pt x="4576" y="2288"/>
                    </a:cubicBezTo>
                    <a:cubicBezTo>
                      <a:pt x="4576" y="1024"/>
                      <a:pt x="3552" y="0"/>
                      <a:pt x="2289" y="0"/>
                    </a:cubicBezTo>
                    <a:close/>
                  </a:path>
                </a:pathLst>
              </a:custGeom>
              <a:solidFill>
                <a:srgbClr val="E86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9"/>
              <p:cNvSpPr/>
              <p:nvPr/>
            </p:nvSpPr>
            <p:spPr>
              <a:xfrm>
                <a:off x="5537925" y="2391800"/>
                <a:ext cx="335150" cy="352600"/>
              </a:xfrm>
              <a:custGeom>
                <a:avLst/>
                <a:gdLst/>
                <a:ahLst/>
                <a:cxnLst/>
                <a:rect l="l" t="t" r="r" b="b"/>
                <a:pathLst>
                  <a:path w="13406" h="14104" extrusionOk="0">
                    <a:moveTo>
                      <a:pt x="2943" y="0"/>
                    </a:moveTo>
                    <a:cubicBezTo>
                      <a:pt x="2706" y="0"/>
                      <a:pt x="2557" y="6"/>
                      <a:pt x="2521" y="8"/>
                    </a:cubicBezTo>
                    <a:lnTo>
                      <a:pt x="2608" y="2075"/>
                    </a:lnTo>
                    <a:cubicBezTo>
                      <a:pt x="2715" y="2071"/>
                      <a:pt x="2836" y="2069"/>
                      <a:pt x="2971" y="2069"/>
                    </a:cubicBezTo>
                    <a:cubicBezTo>
                      <a:pt x="4660" y="2069"/>
                      <a:pt x="8388" y="2438"/>
                      <a:pt x="10165" y="4275"/>
                    </a:cubicBezTo>
                    <a:cubicBezTo>
                      <a:pt x="10959" y="5095"/>
                      <a:pt x="11298" y="6124"/>
                      <a:pt x="11202" y="7422"/>
                    </a:cubicBezTo>
                    <a:cubicBezTo>
                      <a:pt x="11115" y="8586"/>
                      <a:pt x="10646" y="9502"/>
                      <a:pt x="9769" y="10221"/>
                    </a:cubicBezTo>
                    <a:cubicBezTo>
                      <a:pt x="7921" y="11739"/>
                      <a:pt x="4761" y="12033"/>
                      <a:pt x="2593" y="12033"/>
                    </a:cubicBezTo>
                    <a:cubicBezTo>
                      <a:pt x="1244" y="12033"/>
                      <a:pt x="278" y="11919"/>
                      <a:pt x="253" y="11916"/>
                    </a:cubicBezTo>
                    <a:lnTo>
                      <a:pt x="0" y="13970"/>
                    </a:lnTo>
                    <a:cubicBezTo>
                      <a:pt x="110" y="13983"/>
                      <a:pt x="1128" y="14103"/>
                      <a:pt x="2556" y="14103"/>
                    </a:cubicBezTo>
                    <a:cubicBezTo>
                      <a:pt x="5031" y="14103"/>
                      <a:pt x="8740" y="13740"/>
                      <a:pt x="11079" y="11823"/>
                    </a:cubicBezTo>
                    <a:cubicBezTo>
                      <a:pt x="12400" y="10742"/>
                      <a:pt x="13136" y="9312"/>
                      <a:pt x="13265" y="7575"/>
                    </a:cubicBezTo>
                    <a:cubicBezTo>
                      <a:pt x="13406" y="5682"/>
                      <a:pt x="12863" y="4088"/>
                      <a:pt x="11652" y="2835"/>
                    </a:cubicBezTo>
                    <a:cubicBezTo>
                      <a:pt x="9119" y="217"/>
                      <a:pt x="4388" y="0"/>
                      <a:pt x="2943" y="0"/>
                    </a:cubicBezTo>
                    <a:close/>
                  </a:path>
                </a:pathLst>
              </a:custGeom>
              <a:solidFill>
                <a:srgbClr val="EED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9"/>
              <p:cNvSpPr/>
              <p:nvPr/>
            </p:nvSpPr>
            <p:spPr>
              <a:xfrm>
                <a:off x="3167300" y="1469225"/>
                <a:ext cx="406550" cy="1010050"/>
              </a:xfrm>
              <a:custGeom>
                <a:avLst/>
                <a:gdLst/>
                <a:ahLst/>
                <a:cxnLst/>
                <a:rect l="l" t="t" r="r" b="b"/>
                <a:pathLst>
                  <a:path w="16262" h="40402" extrusionOk="0">
                    <a:moveTo>
                      <a:pt x="14347" y="1"/>
                    </a:moveTo>
                    <a:cubicBezTo>
                      <a:pt x="14288" y="215"/>
                      <a:pt x="12930" y="5308"/>
                      <a:pt x="14349" y="9981"/>
                    </a:cubicBezTo>
                    <a:cubicBezTo>
                      <a:pt x="15599" y="14095"/>
                      <a:pt x="14557" y="19869"/>
                      <a:pt x="7514" y="22596"/>
                    </a:cubicBezTo>
                    <a:cubicBezTo>
                      <a:pt x="4342" y="23824"/>
                      <a:pt x="4598" y="26470"/>
                      <a:pt x="4868" y="29270"/>
                    </a:cubicBezTo>
                    <a:cubicBezTo>
                      <a:pt x="5211" y="32818"/>
                      <a:pt x="5599" y="36837"/>
                      <a:pt x="0" y="39949"/>
                    </a:cubicBezTo>
                    <a:lnTo>
                      <a:pt x="250" y="40401"/>
                    </a:lnTo>
                    <a:cubicBezTo>
                      <a:pt x="6147" y="37126"/>
                      <a:pt x="5723" y="32742"/>
                      <a:pt x="5384" y="29221"/>
                    </a:cubicBezTo>
                    <a:cubicBezTo>
                      <a:pt x="5111" y="26396"/>
                      <a:pt x="4894" y="24166"/>
                      <a:pt x="7701" y="23080"/>
                    </a:cubicBezTo>
                    <a:cubicBezTo>
                      <a:pt x="14601" y="20408"/>
                      <a:pt x="16261" y="14500"/>
                      <a:pt x="14843" y="9831"/>
                    </a:cubicBezTo>
                    <a:cubicBezTo>
                      <a:pt x="13468" y="5303"/>
                      <a:pt x="14830" y="187"/>
                      <a:pt x="14845" y="136"/>
                    </a:cubicBezTo>
                    <a:lnTo>
                      <a:pt x="14347" y="1"/>
                    </a:lnTo>
                    <a:close/>
                  </a:path>
                </a:pathLst>
              </a:custGeom>
              <a:solidFill>
                <a:srgbClr val="843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9"/>
              <p:cNvSpPr/>
              <p:nvPr/>
            </p:nvSpPr>
            <p:spPr>
              <a:xfrm>
                <a:off x="5616275" y="2486850"/>
                <a:ext cx="539025" cy="522275"/>
              </a:xfrm>
              <a:custGeom>
                <a:avLst/>
                <a:gdLst/>
                <a:ahLst/>
                <a:cxnLst/>
                <a:rect l="l" t="t" r="r" b="b"/>
                <a:pathLst>
                  <a:path w="21561" h="20891" extrusionOk="0">
                    <a:moveTo>
                      <a:pt x="5085" y="0"/>
                    </a:moveTo>
                    <a:cubicBezTo>
                      <a:pt x="4877" y="0"/>
                      <a:pt x="4829" y="115"/>
                      <a:pt x="4996" y="372"/>
                    </a:cubicBezTo>
                    <a:cubicBezTo>
                      <a:pt x="6107" y="2086"/>
                      <a:pt x="11753" y="6089"/>
                      <a:pt x="11735" y="6179"/>
                    </a:cubicBezTo>
                    <a:cubicBezTo>
                      <a:pt x="11735" y="6180"/>
                      <a:pt x="11734" y="6180"/>
                      <a:pt x="11733" y="6180"/>
                    </a:cubicBezTo>
                    <a:cubicBezTo>
                      <a:pt x="11630" y="6180"/>
                      <a:pt x="7362" y="2893"/>
                      <a:pt x="4215" y="2893"/>
                    </a:cubicBezTo>
                    <a:cubicBezTo>
                      <a:pt x="3418" y="2893"/>
                      <a:pt x="2692" y="3104"/>
                      <a:pt x="2125" y="3633"/>
                    </a:cubicBezTo>
                    <a:cubicBezTo>
                      <a:pt x="1515" y="4200"/>
                      <a:pt x="6242" y="3968"/>
                      <a:pt x="10603" y="9015"/>
                    </a:cubicBezTo>
                    <a:cubicBezTo>
                      <a:pt x="10649" y="9069"/>
                      <a:pt x="10660" y="9094"/>
                      <a:pt x="10638" y="9094"/>
                    </a:cubicBezTo>
                    <a:cubicBezTo>
                      <a:pt x="10384" y="9094"/>
                      <a:pt x="5588" y="5576"/>
                      <a:pt x="2685" y="5576"/>
                    </a:cubicBezTo>
                    <a:cubicBezTo>
                      <a:pt x="2099" y="5576"/>
                      <a:pt x="1590" y="5720"/>
                      <a:pt x="1211" y="6064"/>
                    </a:cubicBezTo>
                    <a:cubicBezTo>
                      <a:pt x="0" y="7166"/>
                      <a:pt x="11134" y="8336"/>
                      <a:pt x="12943" y="20865"/>
                    </a:cubicBezTo>
                    <a:cubicBezTo>
                      <a:pt x="12943" y="20865"/>
                      <a:pt x="13241" y="20890"/>
                      <a:pt x="13714" y="20890"/>
                    </a:cubicBezTo>
                    <a:cubicBezTo>
                      <a:pt x="15850" y="20890"/>
                      <a:pt x="21561" y="20385"/>
                      <a:pt x="19580" y="14815"/>
                    </a:cubicBezTo>
                    <a:cubicBezTo>
                      <a:pt x="19580" y="14815"/>
                      <a:pt x="16840" y="7626"/>
                      <a:pt x="11635" y="3643"/>
                    </a:cubicBezTo>
                    <a:cubicBezTo>
                      <a:pt x="9191" y="1771"/>
                      <a:pt x="5903" y="0"/>
                      <a:pt x="5085" y="0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9"/>
              <p:cNvSpPr/>
              <p:nvPr/>
            </p:nvSpPr>
            <p:spPr>
              <a:xfrm>
                <a:off x="5865475" y="2627475"/>
                <a:ext cx="71650" cy="126675"/>
              </a:xfrm>
              <a:custGeom>
                <a:avLst/>
                <a:gdLst/>
                <a:ahLst/>
                <a:cxnLst/>
                <a:rect l="l" t="t" r="r" b="b"/>
                <a:pathLst>
                  <a:path w="2866" h="5067" extrusionOk="0">
                    <a:moveTo>
                      <a:pt x="2421" y="0"/>
                    </a:moveTo>
                    <a:cubicBezTo>
                      <a:pt x="2334" y="145"/>
                      <a:pt x="290" y="3589"/>
                      <a:pt x="0" y="4960"/>
                    </a:cubicBezTo>
                    <a:lnTo>
                      <a:pt x="505" y="5067"/>
                    </a:lnTo>
                    <a:cubicBezTo>
                      <a:pt x="778" y="3780"/>
                      <a:pt x="2844" y="300"/>
                      <a:pt x="2865" y="264"/>
                    </a:cubicBezTo>
                    <a:lnTo>
                      <a:pt x="2421" y="0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9"/>
              <p:cNvSpPr/>
              <p:nvPr/>
            </p:nvSpPr>
            <p:spPr>
              <a:xfrm>
                <a:off x="2447725" y="4980425"/>
                <a:ext cx="628975" cy="406725"/>
              </a:xfrm>
              <a:custGeom>
                <a:avLst/>
                <a:gdLst/>
                <a:ahLst/>
                <a:cxnLst/>
                <a:rect l="l" t="t" r="r" b="b"/>
                <a:pathLst>
                  <a:path w="25159" h="16269" extrusionOk="0">
                    <a:moveTo>
                      <a:pt x="5912" y="0"/>
                    </a:moveTo>
                    <a:cubicBezTo>
                      <a:pt x="1" y="0"/>
                      <a:pt x="2417" y="7846"/>
                      <a:pt x="2417" y="7846"/>
                    </a:cubicBezTo>
                    <a:cubicBezTo>
                      <a:pt x="2939" y="7808"/>
                      <a:pt x="3446" y="7790"/>
                      <a:pt x="3938" y="7790"/>
                    </a:cubicBezTo>
                    <a:cubicBezTo>
                      <a:pt x="14585" y="7790"/>
                      <a:pt x="18139" y="16269"/>
                      <a:pt x="19199" y="16269"/>
                    </a:cubicBezTo>
                    <a:cubicBezTo>
                      <a:pt x="19273" y="16269"/>
                      <a:pt x="19335" y="16227"/>
                      <a:pt x="19386" y="16138"/>
                    </a:cubicBezTo>
                    <a:cubicBezTo>
                      <a:pt x="20949" y="13425"/>
                      <a:pt x="14114" y="7565"/>
                      <a:pt x="14418" y="7565"/>
                    </a:cubicBezTo>
                    <a:cubicBezTo>
                      <a:pt x="14431" y="7565"/>
                      <a:pt x="14455" y="7575"/>
                      <a:pt x="14493" y="7596"/>
                    </a:cubicBezTo>
                    <a:cubicBezTo>
                      <a:pt x="19948" y="10553"/>
                      <a:pt x="21007" y="14798"/>
                      <a:pt x="21470" y="14798"/>
                    </a:cubicBezTo>
                    <a:cubicBezTo>
                      <a:pt x="21504" y="14798"/>
                      <a:pt x="21536" y="14775"/>
                      <a:pt x="21565" y="14725"/>
                    </a:cubicBezTo>
                    <a:cubicBezTo>
                      <a:pt x="23537" y="11395"/>
                      <a:pt x="16939" y="5919"/>
                      <a:pt x="17021" y="5882"/>
                    </a:cubicBezTo>
                    <a:cubicBezTo>
                      <a:pt x="17022" y="5882"/>
                      <a:pt x="17022" y="5882"/>
                      <a:pt x="17023" y="5882"/>
                    </a:cubicBezTo>
                    <a:cubicBezTo>
                      <a:pt x="17146" y="5882"/>
                      <a:pt x="22231" y="10508"/>
                      <a:pt x="24136" y="11223"/>
                    </a:cubicBezTo>
                    <a:cubicBezTo>
                      <a:pt x="24226" y="11256"/>
                      <a:pt x="24297" y="11272"/>
                      <a:pt x="24352" y="11272"/>
                    </a:cubicBezTo>
                    <a:cubicBezTo>
                      <a:pt x="25159" y="11272"/>
                      <a:pt x="22284" y="7771"/>
                      <a:pt x="19521" y="5436"/>
                    </a:cubicBezTo>
                    <a:cubicBezTo>
                      <a:pt x="14515" y="1205"/>
                      <a:pt x="6907" y="67"/>
                      <a:pt x="6907" y="67"/>
                    </a:cubicBezTo>
                    <a:cubicBezTo>
                      <a:pt x="6552" y="22"/>
                      <a:pt x="6221" y="0"/>
                      <a:pt x="5912" y="0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9"/>
              <p:cNvSpPr/>
              <p:nvPr/>
            </p:nvSpPr>
            <p:spPr>
              <a:xfrm>
                <a:off x="2769800" y="5099075"/>
                <a:ext cx="113475" cy="951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3805" extrusionOk="0">
                    <a:moveTo>
                      <a:pt x="4186" y="0"/>
                    </a:moveTo>
                    <a:cubicBezTo>
                      <a:pt x="4156" y="30"/>
                      <a:pt x="1199" y="2791"/>
                      <a:pt x="0" y="3334"/>
                    </a:cubicBezTo>
                    <a:lnTo>
                      <a:pt x="212" y="3805"/>
                    </a:lnTo>
                    <a:cubicBezTo>
                      <a:pt x="1491" y="3227"/>
                      <a:pt x="4414" y="494"/>
                      <a:pt x="4538" y="379"/>
                    </a:cubicBezTo>
                    <a:lnTo>
                      <a:pt x="4186" y="0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9"/>
              <p:cNvSpPr/>
              <p:nvPr/>
            </p:nvSpPr>
            <p:spPr>
              <a:xfrm>
                <a:off x="4733750" y="2590400"/>
                <a:ext cx="1950100" cy="2410250"/>
              </a:xfrm>
              <a:custGeom>
                <a:avLst/>
                <a:gdLst/>
                <a:ahLst/>
                <a:cxnLst/>
                <a:rect l="l" t="t" r="r" b="b"/>
                <a:pathLst>
                  <a:path w="78004" h="96410" extrusionOk="0">
                    <a:moveTo>
                      <a:pt x="5850" y="1"/>
                    </a:moveTo>
                    <a:cubicBezTo>
                      <a:pt x="5850" y="1"/>
                      <a:pt x="1" y="25944"/>
                      <a:pt x="6368" y="51730"/>
                    </a:cubicBezTo>
                    <a:cubicBezTo>
                      <a:pt x="12441" y="76331"/>
                      <a:pt x="23302" y="96410"/>
                      <a:pt x="47575" y="96410"/>
                    </a:cubicBezTo>
                    <a:cubicBezTo>
                      <a:pt x="48746" y="96410"/>
                      <a:pt x="49948" y="96363"/>
                      <a:pt x="51182" y="96268"/>
                    </a:cubicBezTo>
                    <a:cubicBezTo>
                      <a:pt x="78004" y="94198"/>
                      <a:pt x="65247" y="39487"/>
                      <a:pt x="64022" y="30436"/>
                    </a:cubicBezTo>
                    <a:cubicBezTo>
                      <a:pt x="62797" y="21384"/>
                      <a:pt x="55373" y="4866"/>
                      <a:pt x="55373" y="4866"/>
                    </a:cubicBezTo>
                    <a:lnTo>
                      <a:pt x="44545" y="13386"/>
                    </a:lnTo>
                    <a:cubicBezTo>
                      <a:pt x="47614" y="27410"/>
                      <a:pt x="57615" y="63695"/>
                      <a:pt x="46579" y="70507"/>
                    </a:cubicBezTo>
                    <a:cubicBezTo>
                      <a:pt x="45377" y="71249"/>
                      <a:pt x="44248" y="71608"/>
                      <a:pt x="43180" y="71608"/>
                    </a:cubicBezTo>
                    <a:cubicBezTo>
                      <a:pt x="35971" y="71608"/>
                      <a:pt x="31532" y="55255"/>
                      <a:pt x="26197" y="29829"/>
                    </a:cubicBezTo>
                    <a:cubicBezTo>
                      <a:pt x="20073" y="636"/>
                      <a:pt x="5850" y="1"/>
                      <a:pt x="5850" y="1"/>
                    </a:cubicBezTo>
                    <a:close/>
                  </a:path>
                </a:pathLst>
              </a:custGeom>
              <a:solidFill>
                <a:srgbClr val="82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9"/>
              <p:cNvSpPr/>
              <p:nvPr/>
            </p:nvSpPr>
            <p:spPr>
              <a:xfrm>
                <a:off x="4969875" y="2311700"/>
                <a:ext cx="695650" cy="535075"/>
              </a:xfrm>
              <a:custGeom>
                <a:avLst/>
                <a:gdLst/>
                <a:ahLst/>
                <a:cxnLst/>
                <a:rect l="l" t="t" r="r" b="b"/>
                <a:pathLst>
                  <a:path w="27826" h="21403" extrusionOk="0">
                    <a:moveTo>
                      <a:pt x="2150" y="1"/>
                    </a:moveTo>
                    <a:cubicBezTo>
                      <a:pt x="2150" y="1"/>
                      <a:pt x="1" y="21402"/>
                      <a:pt x="13815" y="21402"/>
                    </a:cubicBezTo>
                    <a:cubicBezTo>
                      <a:pt x="13846" y="21402"/>
                      <a:pt x="13877" y="21402"/>
                      <a:pt x="13909" y="21402"/>
                    </a:cubicBezTo>
                    <a:cubicBezTo>
                      <a:pt x="27826" y="21307"/>
                      <a:pt x="27525" y="1084"/>
                      <a:pt x="27525" y="1084"/>
                    </a:cubicBezTo>
                    <a:lnTo>
                      <a:pt x="2150" y="1"/>
                    </a:lnTo>
                    <a:close/>
                  </a:path>
                </a:pathLst>
              </a:custGeom>
              <a:solidFill>
                <a:srgbClr val="EED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9"/>
              <p:cNvSpPr/>
              <p:nvPr/>
            </p:nvSpPr>
            <p:spPr>
              <a:xfrm>
                <a:off x="5064025" y="2349475"/>
                <a:ext cx="563675" cy="124125"/>
              </a:xfrm>
              <a:custGeom>
                <a:avLst/>
                <a:gdLst/>
                <a:ahLst/>
                <a:cxnLst/>
                <a:rect l="l" t="t" r="r" b="b"/>
                <a:pathLst>
                  <a:path w="22547" h="4965" extrusionOk="0">
                    <a:moveTo>
                      <a:pt x="1" y="1"/>
                    </a:moveTo>
                    <a:cubicBezTo>
                      <a:pt x="4218" y="3749"/>
                      <a:pt x="8254" y="4965"/>
                      <a:pt x="11717" y="4965"/>
                    </a:cubicBezTo>
                    <a:cubicBezTo>
                      <a:pt x="18110" y="4965"/>
                      <a:pt x="22546" y="819"/>
                      <a:pt x="22546" y="81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9"/>
              <p:cNvSpPr/>
              <p:nvPr/>
            </p:nvSpPr>
            <p:spPr>
              <a:xfrm>
                <a:off x="1138550" y="2571350"/>
                <a:ext cx="2157900" cy="2669125"/>
              </a:xfrm>
              <a:custGeom>
                <a:avLst/>
                <a:gdLst/>
                <a:ahLst/>
                <a:cxnLst/>
                <a:rect l="l" t="t" r="r" b="b"/>
                <a:pathLst>
                  <a:path w="86316" h="106765" extrusionOk="0">
                    <a:moveTo>
                      <a:pt x="83601" y="1"/>
                    </a:moveTo>
                    <a:cubicBezTo>
                      <a:pt x="83569" y="1"/>
                      <a:pt x="83536" y="4"/>
                      <a:pt x="83502" y="10"/>
                    </a:cubicBezTo>
                    <a:cubicBezTo>
                      <a:pt x="75674" y="1437"/>
                      <a:pt x="24685" y="6648"/>
                      <a:pt x="13129" y="49599"/>
                    </a:cubicBezTo>
                    <a:cubicBezTo>
                      <a:pt x="0" y="98390"/>
                      <a:pt x="39670" y="106764"/>
                      <a:pt x="52074" y="106764"/>
                    </a:cubicBezTo>
                    <a:cubicBezTo>
                      <a:pt x="53410" y="106764"/>
                      <a:pt x="54429" y="106667"/>
                      <a:pt x="55033" y="106513"/>
                    </a:cubicBezTo>
                    <a:cubicBezTo>
                      <a:pt x="61240" y="104927"/>
                      <a:pt x="59174" y="93939"/>
                      <a:pt x="59174" y="93939"/>
                    </a:cubicBezTo>
                    <a:cubicBezTo>
                      <a:pt x="40472" y="90473"/>
                      <a:pt x="24608" y="81842"/>
                      <a:pt x="35390" y="52686"/>
                    </a:cubicBezTo>
                    <a:cubicBezTo>
                      <a:pt x="42881" y="32431"/>
                      <a:pt x="80550" y="38921"/>
                      <a:pt x="80603" y="30591"/>
                    </a:cubicBezTo>
                    <a:cubicBezTo>
                      <a:pt x="80653" y="22357"/>
                      <a:pt x="86316" y="1"/>
                      <a:pt x="83601" y="1"/>
                    </a:cubicBezTo>
                    <a:close/>
                  </a:path>
                </a:pathLst>
              </a:custGeom>
              <a:solidFill>
                <a:srgbClr val="82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9"/>
              <p:cNvSpPr/>
              <p:nvPr/>
            </p:nvSpPr>
            <p:spPr>
              <a:xfrm>
                <a:off x="2861850" y="2369250"/>
                <a:ext cx="1111925" cy="977325"/>
              </a:xfrm>
              <a:custGeom>
                <a:avLst/>
                <a:gdLst/>
                <a:ahLst/>
                <a:cxnLst/>
                <a:rect l="l" t="t" r="r" b="b"/>
                <a:pathLst>
                  <a:path w="44477" h="39093" extrusionOk="0">
                    <a:moveTo>
                      <a:pt x="31227" y="1"/>
                    </a:moveTo>
                    <a:cubicBezTo>
                      <a:pt x="25209" y="1"/>
                      <a:pt x="12801" y="5105"/>
                      <a:pt x="12801" y="5105"/>
                    </a:cubicBezTo>
                    <a:cubicBezTo>
                      <a:pt x="0" y="11954"/>
                      <a:pt x="26627" y="39092"/>
                      <a:pt x="37099" y="39092"/>
                    </a:cubicBezTo>
                    <a:cubicBezTo>
                      <a:pt x="38931" y="39092"/>
                      <a:pt x="40269" y="38262"/>
                      <a:pt x="40814" y="36346"/>
                    </a:cubicBezTo>
                    <a:cubicBezTo>
                      <a:pt x="44477" y="23480"/>
                      <a:pt x="36155" y="12520"/>
                      <a:pt x="34401" y="1589"/>
                    </a:cubicBezTo>
                    <a:cubicBezTo>
                      <a:pt x="34217" y="443"/>
                      <a:pt x="32999" y="1"/>
                      <a:pt x="31227" y="1"/>
                    </a:cubicBezTo>
                    <a:close/>
                  </a:path>
                </a:pathLst>
              </a:custGeom>
              <a:solidFill>
                <a:srgbClr val="FAB2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9"/>
              <p:cNvSpPr/>
              <p:nvPr/>
            </p:nvSpPr>
            <p:spPr>
              <a:xfrm>
                <a:off x="2789000" y="1119000"/>
                <a:ext cx="710500" cy="1512775"/>
              </a:xfrm>
              <a:custGeom>
                <a:avLst/>
                <a:gdLst/>
                <a:ahLst/>
                <a:cxnLst/>
                <a:rect l="l" t="t" r="r" b="b"/>
                <a:pathLst>
                  <a:path w="28420" h="60511" extrusionOk="0">
                    <a:moveTo>
                      <a:pt x="28039" y="0"/>
                    </a:moveTo>
                    <a:cubicBezTo>
                      <a:pt x="23453" y="5031"/>
                      <a:pt x="23600" y="9080"/>
                      <a:pt x="23742" y="12993"/>
                    </a:cubicBezTo>
                    <a:cubicBezTo>
                      <a:pt x="23918" y="17850"/>
                      <a:pt x="24099" y="22870"/>
                      <a:pt x="15266" y="30123"/>
                    </a:cubicBezTo>
                    <a:cubicBezTo>
                      <a:pt x="13157" y="31854"/>
                      <a:pt x="13333" y="35697"/>
                      <a:pt x="13521" y="39765"/>
                    </a:cubicBezTo>
                    <a:cubicBezTo>
                      <a:pt x="13761" y="44940"/>
                      <a:pt x="14008" y="50292"/>
                      <a:pt x="9503" y="51450"/>
                    </a:cubicBezTo>
                    <a:cubicBezTo>
                      <a:pt x="5144" y="52572"/>
                      <a:pt x="2794" y="54946"/>
                      <a:pt x="1590" y="56741"/>
                    </a:cubicBezTo>
                    <a:cubicBezTo>
                      <a:pt x="281" y="58693"/>
                      <a:pt x="11" y="60362"/>
                      <a:pt x="0" y="60432"/>
                    </a:cubicBezTo>
                    <a:lnTo>
                      <a:pt x="511" y="60511"/>
                    </a:lnTo>
                    <a:cubicBezTo>
                      <a:pt x="522" y="60446"/>
                      <a:pt x="1620" y="54013"/>
                      <a:pt x="9631" y="51953"/>
                    </a:cubicBezTo>
                    <a:cubicBezTo>
                      <a:pt x="14544" y="50688"/>
                      <a:pt x="14287" y="45124"/>
                      <a:pt x="14038" y="39742"/>
                    </a:cubicBezTo>
                    <a:cubicBezTo>
                      <a:pt x="13857" y="35807"/>
                      <a:pt x="13684" y="32091"/>
                      <a:pt x="15593" y="30524"/>
                    </a:cubicBezTo>
                    <a:cubicBezTo>
                      <a:pt x="24625" y="23107"/>
                      <a:pt x="24438" y="17957"/>
                      <a:pt x="24258" y="12975"/>
                    </a:cubicBezTo>
                    <a:cubicBezTo>
                      <a:pt x="24114" y="8988"/>
                      <a:pt x="23978" y="5224"/>
                      <a:pt x="28420" y="348"/>
                    </a:cubicBezTo>
                    <a:lnTo>
                      <a:pt x="28039" y="0"/>
                    </a:lnTo>
                    <a:close/>
                  </a:path>
                </a:pathLst>
              </a:custGeom>
              <a:solidFill>
                <a:srgbClr val="843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9"/>
              <p:cNvSpPr/>
              <p:nvPr/>
            </p:nvSpPr>
            <p:spPr>
              <a:xfrm>
                <a:off x="3406750" y="1814925"/>
                <a:ext cx="263125" cy="557925"/>
              </a:xfrm>
              <a:custGeom>
                <a:avLst/>
                <a:gdLst/>
                <a:ahLst/>
                <a:cxnLst/>
                <a:rect l="l" t="t" r="r" b="b"/>
                <a:pathLst>
                  <a:path w="10525" h="22317" extrusionOk="0">
                    <a:moveTo>
                      <a:pt x="9534" y="1"/>
                    </a:moveTo>
                    <a:lnTo>
                      <a:pt x="9027" y="100"/>
                    </a:lnTo>
                    <a:cubicBezTo>
                      <a:pt x="9984" y="5035"/>
                      <a:pt x="9498" y="11716"/>
                      <a:pt x="4977" y="14303"/>
                    </a:cubicBezTo>
                    <a:cubicBezTo>
                      <a:pt x="1" y="17150"/>
                      <a:pt x="2468" y="22264"/>
                      <a:pt x="2494" y="22316"/>
                    </a:cubicBezTo>
                    <a:lnTo>
                      <a:pt x="2956" y="22085"/>
                    </a:lnTo>
                    <a:cubicBezTo>
                      <a:pt x="2862" y="21894"/>
                      <a:pt x="677" y="17359"/>
                      <a:pt x="5234" y="14750"/>
                    </a:cubicBezTo>
                    <a:cubicBezTo>
                      <a:pt x="9991" y="12030"/>
                      <a:pt x="10525" y="5103"/>
                      <a:pt x="9534" y="1"/>
                    </a:cubicBezTo>
                    <a:close/>
                  </a:path>
                </a:pathLst>
              </a:custGeom>
              <a:solidFill>
                <a:srgbClr val="843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9"/>
              <p:cNvSpPr/>
              <p:nvPr/>
            </p:nvSpPr>
            <p:spPr>
              <a:xfrm>
                <a:off x="4100950" y="1812550"/>
                <a:ext cx="363000" cy="558700"/>
              </a:xfrm>
              <a:custGeom>
                <a:avLst/>
                <a:gdLst/>
                <a:ahLst/>
                <a:cxnLst/>
                <a:rect l="l" t="t" r="r" b="b"/>
                <a:pathLst>
                  <a:path w="14520" h="22348" extrusionOk="0">
                    <a:moveTo>
                      <a:pt x="187" y="0"/>
                    </a:moveTo>
                    <a:lnTo>
                      <a:pt x="187" y="0"/>
                    </a:lnTo>
                    <a:cubicBezTo>
                      <a:pt x="1" y="5490"/>
                      <a:pt x="2874" y="13337"/>
                      <a:pt x="9842" y="13594"/>
                    </a:cubicBezTo>
                    <a:cubicBezTo>
                      <a:pt x="10943" y="13634"/>
                      <a:pt x="11769" y="14038"/>
                      <a:pt x="12299" y="14793"/>
                    </a:cubicBezTo>
                    <a:cubicBezTo>
                      <a:pt x="13949" y="17142"/>
                      <a:pt x="12380" y="22139"/>
                      <a:pt x="12364" y="22190"/>
                    </a:cubicBezTo>
                    <a:lnTo>
                      <a:pt x="12857" y="22347"/>
                    </a:lnTo>
                    <a:cubicBezTo>
                      <a:pt x="12925" y="22132"/>
                      <a:pt x="14520" y="17057"/>
                      <a:pt x="12723" y="14497"/>
                    </a:cubicBezTo>
                    <a:cubicBezTo>
                      <a:pt x="12094" y="13601"/>
                      <a:pt x="11131" y="13124"/>
                      <a:pt x="9860" y="13077"/>
                    </a:cubicBezTo>
                    <a:cubicBezTo>
                      <a:pt x="2618" y="12809"/>
                      <a:pt x="564" y="4163"/>
                      <a:pt x="705" y="18"/>
                    </a:cubicBezTo>
                    <a:lnTo>
                      <a:pt x="187" y="0"/>
                    </a:lnTo>
                    <a:close/>
                  </a:path>
                </a:pathLst>
              </a:custGeom>
              <a:solidFill>
                <a:srgbClr val="843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9"/>
              <p:cNvSpPr/>
              <p:nvPr/>
            </p:nvSpPr>
            <p:spPr>
              <a:xfrm>
                <a:off x="4158750" y="1581875"/>
                <a:ext cx="766050" cy="951200"/>
              </a:xfrm>
              <a:custGeom>
                <a:avLst/>
                <a:gdLst/>
                <a:ahLst/>
                <a:cxnLst/>
                <a:rect l="l" t="t" r="r" b="b"/>
                <a:pathLst>
                  <a:path w="30642" h="38048" extrusionOk="0">
                    <a:moveTo>
                      <a:pt x="2278" y="0"/>
                    </a:moveTo>
                    <a:lnTo>
                      <a:pt x="2278" y="0"/>
                    </a:lnTo>
                    <a:cubicBezTo>
                      <a:pt x="2253" y="111"/>
                      <a:pt x="0" y="11089"/>
                      <a:pt x="6589" y="15104"/>
                    </a:cubicBezTo>
                    <a:cubicBezTo>
                      <a:pt x="7036" y="15376"/>
                      <a:pt x="7473" y="15638"/>
                      <a:pt x="7897" y="15892"/>
                    </a:cubicBezTo>
                    <a:cubicBezTo>
                      <a:pt x="13694" y="19373"/>
                      <a:pt x="16886" y="21291"/>
                      <a:pt x="15916" y="30679"/>
                    </a:cubicBezTo>
                    <a:cubicBezTo>
                      <a:pt x="15837" y="31446"/>
                      <a:pt x="16010" y="32055"/>
                      <a:pt x="16431" y="32493"/>
                    </a:cubicBezTo>
                    <a:cubicBezTo>
                      <a:pt x="17101" y="33188"/>
                      <a:pt x="18326" y="33373"/>
                      <a:pt x="19787" y="33373"/>
                    </a:cubicBezTo>
                    <a:cubicBezTo>
                      <a:pt x="20598" y="33373"/>
                      <a:pt x="21481" y="33316"/>
                      <a:pt x="22383" y="33258"/>
                    </a:cubicBezTo>
                    <a:cubicBezTo>
                      <a:pt x="23332" y="33196"/>
                      <a:pt x="24293" y="33134"/>
                      <a:pt x="25196" y="33134"/>
                    </a:cubicBezTo>
                    <a:cubicBezTo>
                      <a:pt x="26970" y="33134"/>
                      <a:pt x="28521" y="33374"/>
                      <a:pt x="29328" y="34328"/>
                    </a:cubicBezTo>
                    <a:cubicBezTo>
                      <a:pt x="29975" y="35096"/>
                      <a:pt x="30099" y="36274"/>
                      <a:pt x="29703" y="37928"/>
                    </a:cubicBezTo>
                    <a:lnTo>
                      <a:pt x="30207" y="38047"/>
                    </a:lnTo>
                    <a:cubicBezTo>
                      <a:pt x="30642" y="36222"/>
                      <a:pt x="30484" y="34896"/>
                      <a:pt x="29724" y="33995"/>
                    </a:cubicBezTo>
                    <a:cubicBezTo>
                      <a:pt x="28788" y="32887"/>
                      <a:pt x="27095" y="32617"/>
                      <a:pt x="25189" y="32617"/>
                    </a:cubicBezTo>
                    <a:cubicBezTo>
                      <a:pt x="24272" y="32617"/>
                      <a:pt x="23306" y="32680"/>
                      <a:pt x="22350" y="32741"/>
                    </a:cubicBezTo>
                    <a:cubicBezTo>
                      <a:pt x="21443" y="32800"/>
                      <a:pt x="20555" y="32858"/>
                      <a:pt x="19754" y="32858"/>
                    </a:cubicBezTo>
                    <a:cubicBezTo>
                      <a:pt x="18434" y="32858"/>
                      <a:pt x="17350" y="32701"/>
                      <a:pt x="16803" y="32134"/>
                    </a:cubicBezTo>
                    <a:cubicBezTo>
                      <a:pt x="16488" y="31808"/>
                      <a:pt x="16367" y="31348"/>
                      <a:pt x="16431" y="30731"/>
                    </a:cubicBezTo>
                    <a:cubicBezTo>
                      <a:pt x="17434" y="21017"/>
                      <a:pt x="13945" y="18921"/>
                      <a:pt x="8163" y="15449"/>
                    </a:cubicBezTo>
                    <a:cubicBezTo>
                      <a:pt x="7740" y="15197"/>
                      <a:pt x="7305" y="14933"/>
                      <a:pt x="6858" y="14661"/>
                    </a:cubicBezTo>
                    <a:cubicBezTo>
                      <a:pt x="584" y="10838"/>
                      <a:pt x="2760" y="215"/>
                      <a:pt x="2783" y="107"/>
                    </a:cubicBezTo>
                    <a:lnTo>
                      <a:pt x="2278" y="0"/>
                    </a:lnTo>
                    <a:close/>
                  </a:path>
                </a:pathLst>
              </a:custGeom>
              <a:solidFill>
                <a:srgbClr val="843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9"/>
              <p:cNvSpPr/>
              <p:nvPr/>
            </p:nvSpPr>
            <p:spPr>
              <a:xfrm>
                <a:off x="4234225" y="1347625"/>
                <a:ext cx="408025" cy="723525"/>
              </a:xfrm>
              <a:custGeom>
                <a:avLst/>
                <a:gdLst/>
                <a:ahLst/>
                <a:cxnLst/>
                <a:rect l="l" t="t" r="r" b="b"/>
                <a:pathLst>
                  <a:path w="16321" h="28941" extrusionOk="0">
                    <a:moveTo>
                      <a:pt x="2690" y="0"/>
                    </a:moveTo>
                    <a:lnTo>
                      <a:pt x="2690" y="0"/>
                    </a:lnTo>
                    <a:cubicBezTo>
                      <a:pt x="2662" y="92"/>
                      <a:pt x="1" y="9075"/>
                      <a:pt x="7991" y="14807"/>
                    </a:cubicBezTo>
                    <a:cubicBezTo>
                      <a:pt x="15991" y="20547"/>
                      <a:pt x="15751" y="22477"/>
                      <a:pt x="14955" y="28876"/>
                    </a:cubicBezTo>
                    <a:lnTo>
                      <a:pt x="15469" y="28940"/>
                    </a:lnTo>
                    <a:cubicBezTo>
                      <a:pt x="16320" y="22095"/>
                      <a:pt x="16215" y="20070"/>
                      <a:pt x="8292" y="14387"/>
                    </a:cubicBezTo>
                    <a:cubicBezTo>
                      <a:pt x="611" y="8876"/>
                      <a:pt x="3158" y="240"/>
                      <a:pt x="3185" y="154"/>
                    </a:cubicBez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843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9"/>
              <p:cNvSpPr/>
              <p:nvPr/>
            </p:nvSpPr>
            <p:spPr>
              <a:xfrm>
                <a:off x="3548550" y="902525"/>
                <a:ext cx="422200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6888" h="9740" extrusionOk="0">
                    <a:moveTo>
                      <a:pt x="16517" y="0"/>
                    </a:moveTo>
                    <a:cubicBezTo>
                      <a:pt x="16499" y="18"/>
                      <a:pt x="14713" y="1799"/>
                      <a:pt x="8634" y="3489"/>
                    </a:cubicBezTo>
                    <a:cubicBezTo>
                      <a:pt x="2384" y="5228"/>
                      <a:pt x="96" y="9318"/>
                      <a:pt x="0" y="9492"/>
                    </a:cubicBezTo>
                    <a:lnTo>
                      <a:pt x="455" y="9739"/>
                    </a:lnTo>
                    <a:cubicBezTo>
                      <a:pt x="478" y="9699"/>
                      <a:pt x="2746" y="5663"/>
                      <a:pt x="8774" y="3988"/>
                    </a:cubicBezTo>
                    <a:cubicBezTo>
                      <a:pt x="14987" y="2260"/>
                      <a:pt x="16812" y="438"/>
                      <a:pt x="16887" y="361"/>
                    </a:cubicBezTo>
                    <a:lnTo>
                      <a:pt x="16517" y="0"/>
                    </a:lnTo>
                    <a:close/>
                  </a:path>
                </a:pathLst>
              </a:custGeom>
              <a:solidFill>
                <a:srgbClr val="843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9"/>
              <p:cNvSpPr/>
              <p:nvPr/>
            </p:nvSpPr>
            <p:spPr>
              <a:xfrm>
                <a:off x="4150000" y="946825"/>
                <a:ext cx="140500" cy="222625"/>
              </a:xfrm>
              <a:custGeom>
                <a:avLst/>
                <a:gdLst/>
                <a:ahLst/>
                <a:cxnLst/>
                <a:rect l="l" t="t" r="r" b="b"/>
                <a:pathLst>
                  <a:path w="5620" h="8905" extrusionOk="0">
                    <a:moveTo>
                      <a:pt x="224" y="0"/>
                    </a:moveTo>
                    <a:lnTo>
                      <a:pt x="0" y="467"/>
                    </a:lnTo>
                    <a:cubicBezTo>
                      <a:pt x="50" y="491"/>
                      <a:pt x="5052" y="2972"/>
                      <a:pt x="4186" y="8829"/>
                    </a:cubicBezTo>
                    <a:lnTo>
                      <a:pt x="4696" y="8905"/>
                    </a:lnTo>
                    <a:cubicBezTo>
                      <a:pt x="5619" y="2676"/>
                      <a:pt x="279" y="26"/>
                      <a:pt x="224" y="0"/>
                    </a:cubicBezTo>
                    <a:close/>
                  </a:path>
                </a:pathLst>
              </a:custGeom>
              <a:solidFill>
                <a:srgbClr val="843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9"/>
              <p:cNvSpPr/>
              <p:nvPr/>
            </p:nvSpPr>
            <p:spPr>
              <a:xfrm>
                <a:off x="3270625" y="691600"/>
                <a:ext cx="1075675" cy="451300"/>
              </a:xfrm>
              <a:custGeom>
                <a:avLst/>
                <a:gdLst/>
                <a:ahLst/>
                <a:cxnLst/>
                <a:rect l="l" t="t" r="r" b="b"/>
                <a:pathLst>
                  <a:path w="43027" h="18052" extrusionOk="0">
                    <a:moveTo>
                      <a:pt x="32352" y="1"/>
                    </a:moveTo>
                    <a:cubicBezTo>
                      <a:pt x="29929" y="1"/>
                      <a:pt x="26791" y="175"/>
                      <a:pt x="22689" y="521"/>
                    </a:cubicBezTo>
                    <a:cubicBezTo>
                      <a:pt x="8656" y="1706"/>
                      <a:pt x="2277" y="9202"/>
                      <a:pt x="2277" y="9202"/>
                    </a:cubicBezTo>
                    <a:cubicBezTo>
                      <a:pt x="1104" y="10352"/>
                      <a:pt x="0" y="16765"/>
                      <a:pt x="2277" y="17882"/>
                    </a:cubicBezTo>
                    <a:cubicBezTo>
                      <a:pt x="2512" y="17997"/>
                      <a:pt x="2793" y="18051"/>
                      <a:pt x="3119" y="18051"/>
                    </a:cubicBezTo>
                    <a:cubicBezTo>
                      <a:pt x="5954" y="18051"/>
                      <a:pt x="12191" y="13962"/>
                      <a:pt x="20906" y="10442"/>
                    </a:cubicBezTo>
                    <a:cubicBezTo>
                      <a:pt x="24672" y="8922"/>
                      <a:pt x="27890" y="8452"/>
                      <a:pt x="30591" y="8452"/>
                    </a:cubicBezTo>
                    <a:cubicBezTo>
                      <a:pt x="34979" y="8452"/>
                      <a:pt x="38000" y="9693"/>
                      <a:pt x="39780" y="9693"/>
                    </a:cubicBezTo>
                    <a:cubicBezTo>
                      <a:pt x="40108" y="9693"/>
                      <a:pt x="40393" y="9651"/>
                      <a:pt x="40637" y="9552"/>
                    </a:cubicBezTo>
                    <a:cubicBezTo>
                      <a:pt x="43027" y="8579"/>
                      <a:pt x="42434" y="6064"/>
                      <a:pt x="40949" y="3112"/>
                    </a:cubicBezTo>
                    <a:cubicBezTo>
                      <a:pt x="39898" y="1023"/>
                      <a:pt x="38218" y="1"/>
                      <a:pt x="32352" y="1"/>
                    </a:cubicBezTo>
                    <a:close/>
                  </a:path>
                </a:pathLst>
              </a:custGeom>
              <a:solidFill>
                <a:srgbClr val="FAB2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9"/>
              <p:cNvSpPr/>
              <p:nvPr/>
            </p:nvSpPr>
            <p:spPr>
              <a:xfrm>
                <a:off x="3632575" y="4774400"/>
                <a:ext cx="917450" cy="356375"/>
              </a:xfrm>
              <a:custGeom>
                <a:avLst/>
                <a:gdLst/>
                <a:ahLst/>
                <a:cxnLst/>
                <a:rect l="l" t="t" r="r" b="b"/>
                <a:pathLst>
                  <a:path w="36698" h="14255" extrusionOk="0">
                    <a:moveTo>
                      <a:pt x="36134" y="1"/>
                    </a:moveTo>
                    <a:cubicBezTo>
                      <a:pt x="32585" y="1224"/>
                      <a:pt x="26050" y="1585"/>
                      <a:pt x="19574" y="1585"/>
                    </a:cubicBezTo>
                    <a:cubicBezTo>
                      <a:pt x="10248" y="1585"/>
                      <a:pt x="1043" y="837"/>
                      <a:pt x="1043" y="837"/>
                    </a:cubicBezTo>
                    <a:lnTo>
                      <a:pt x="1043" y="837"/>
                    </a:lnTo>
                    <a:cubicBezTo>
                      <a:pt x="1" y="7621"/>
                      <a:pt x="1798" y="13177"/>
                      <a:pt x="1798" y="13178"/>
                    </a:cubicBezTo>
                    <a:cubicBezTo>
                      <a:pt x="6447" y="13955"/>
                      <a:pt x="10775" y="14254"/>
                      <a:pt x="14683" y="14254"/>
                    </a:cubicBezTo>
                    <a:cubicBezTo>
                      <a:pt x="27757" y="14254"/>
                      <a:pt x="36134" y="10906"/>
                      <a:pt x="36134" y="10906"/>
                    </a:cubicBezTo>
                    <a:cubicBezTo>
                      <a:pt x="36697" y="6533"/>
                      <a:pt x="36134" y="1"/>
                      <a:pt x="36134" y="1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9"/>
              <p:cNvSpPr/>
              <p:nvPr/>
            </p:nvSpPr>
            <p:spPr>
              <a:xfrm>
                <a:off x="3665450" y="4073325"/>
                <a:ext cx="822325" cy="328900"/>
              </a:xfrm>
              <a:custGeom>
                <a:avLst/>
                <a:gdLst/>
                <a:ahLst/>
                <a:cxnLst/>
                <a:rect l="l" t="t" r="r" b="b"/>
                <a:pathLst>
                  <a:path w="32893" h="13156" extrusionOk="0">
                    <a:moveTo>
                      <a:pt x="581" y="1"/>
                    </a:moveTo>
                    <a:cubicBezTo>
                      <a:pt x="581" y="1"/>
                      <a:pt x="113" y="7985"/>
                      <a:pt x="0" y="11725"/>
                    </a:cubicBezTo>
                    <a:cubicBezTo>
                      <a:pt x="0" y="11725"/>
                      <a:pt x="7959" y="13155"/>
                      <a:pt x="17705" y="13155"/>
                    </a:cubicBezTo>
                    <a:cubicBezTo>
                      <a:pt x="22577" y="13155"/>
                      <a:pt x="27897" y="12798"/>
                      <a:pt x="32892" y="11725"/>
                    </a:cubicBezTo>
                    <a:cubicBezTo>
                      <a:pt x="32892" y="11725"/>
                      <a:pt x="31502" y="3550"/>
                      <a:pt x="30733" y="1"/>
                    </a:cubicBezTo>
                    <a:cubicBezTo>
                      <a:pt x="30733" y="1"/>
                      <a:pt x="19533" y="588"/>
                      <a:pt x="10599" y="588"/>
                    </a:cubicBezTo>
                    <a:cubicBezTo>
                      <a:pt x="6132" y="588"/>
                      <a:pt x="2231" y="441"/>
                      <a:pt x="581" y="1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9"/>
              <p:cNvSpPr/>
              <p:nvPr/>
            </p:nvSpPr>
            <p:spPr>
              <a:xfrm>
                <a:off x="3719250" y="3411750"/>
                <a:ext cx="615675" cy="294000"/>
              </a:xfrm>
              <a:custGeom>
                <a:avLst/>
                <a:gdLst/>
                <a:ahLst/>
                <a:cxnLst/>
                <a:rect l="l" t="t" r="r" b="b"/>
                <a:pathLst>
                  <a:path w="24627" h="11760" extrusionOk="0">
                    <a:moveTo>
                      <a:pt x="1855" y="1"/>
                    </a:moveTo>
                    <a:cubicBezTo>
                      <a:pt x="1855" y="1"/>
                      <a:pt x="387" y="7369"/>
                      <a:pt x="0" y="10386"/>
                    </a:cubicBezTo>
                    <a:cubicBezTo>
                      <a:pt x="0" y="10386"/>
                      <a:pt x="6282" y="11760"/>
                      <a:pt x="13579" y="11760"/>
                    </a:cubicBezTo>
                    <a:cubicBezTo>
                      <a:pt x="17227" y="11760"/>
                      <a:pt x="21129" y="11416"/>
                      <a:pt x="24627" y="10386"/>
                    </a:cubicBezTo>
                    <a:cubicBezTo>
                      <a:pt x="24627" y="10386"/>
                      <a:pt x="23873" y="3569"/>
                      <a:pt x="21220" y="1"/>
                    </a:cubicBezTo>
                    <a:cubicBezTo>
                      <a:pt x="21220" y="1"/>
                      <a:pt x="14497" y="552"/>
                      <a:pt x="8759" y="552"/>
                    </a:cubicBezTo>
                    <a:cubicBezTo>
                      <a:pt x="5890" y="552"/>
                      <a:pt x="3267" y="414"/>
                      <a:pt x="1855" y="1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9"/>
              <p:cNvSpPr/>
              <p:nvPr/>
            </p:nvSpPr>
            <p:spPr>
              <a:xfrm>
                <a:off x="4030625" y="2643125"/>
                <a:ext cx="586750" cy="551375"/>
              </a:xfrm>
              <a:custGeom>
                <a:avLst/>
                <a:gdLst/>
                <a:ahLst/>
                <a:cxnLst/>
                <a:rect l="l" t="t" r="r" b="b"/>
                <a:pathLst>
                  <a:path w="23470" h="22055" extrusionOk="0">
                    <a:moveTo>
                      <a:pt x="2629" y="0"/>
                    </a:moveTo>
                    <a:cubicBezTo>
                      <a:pt x="2629" y="0"/>
                      <a:pt x="496" y="5812"/>
                      <a:pt x="0" y="7516"/>
                    </a:cubicBezTo>
                    <a:cubicBezTo>
                      <a:pt x="0" y="7516"/>
                      <a:pt x="13949" y="17707"/>
                      <a:pt x="15204" y="22054"/>
                    </a:cubicBezTo>
                    <a:cubicBezTo>
                      <a:pt x="15204" y="22054"/>
                      <a:pt x="22305" y="16952"/>
                      <a:pt x="23470" y="14785"/>
                    </a:cubicBezTo>
                    <a:cubicBezTo>
                      <a:pt x="23470" y="14785"/>
                      <a:pt x="7681" y="2307"/>
                      <a:pt x="2629" y="0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9"/>
              <p:cNvSpPr/>
              <p:nvPr/>
            </p:nvSpPr>
            <p:spPr>
              <a:xfrm>
                <a:off x="4153000" y="2356725"/>
                <a:ext cx="692200" cy="420775"/>
              </a:xfrm>
              <a:custGeom>
                <a:avLst/>
                <a:gdLst/>
                <a:ahLst/>
                <a:cxnLst/>
                <a:rect l="l" t="t" r="r" b="b"/>
                <a:pathLst>
                  <a:path w="27688" h="16831" extrusionOk="0">
                    <a:moveTo>
                      <a:pt x="3743" y="0"/>
                    </a:moveTo>
                    <a:cubicBezTo>
                      <a:pt x="2781" y="0"/>
                      <a:pt x="2102" y="107"/>
                      <a:pt x="1831" y="332"/>
                    </a:cubicBezTo>
                    <a:cubicBezTo>
                      <a:pt x="147" y="1730"/>
                      <a:pt x="0" y="4675"/>
                      <a:pt x="0" y="4675"/>
                    </a:cubicBezTo>
                    <a:cubicBezTo>
                      <a:pt x="0" y="4675"/>
                      <a:pt x="21136" y="13581"/>
                      <a:pt x="24284" y="16830"/>
                    </a:cubicBezTo>
                    <a:cubicBezTo>
                      <a:pt x="24284" y="16830"/>
                      <a:pt x="27688" y="11886"/>
                      <a:pt x="24284" y="6994"/>
                    </a:cubicBezTo>
                    <a:cubicBezTo>
                      <a:pt x="21430" y="2890"/>
                      <a:pt x="8750" y="0"/>
                      <a:pt x="3743" y="0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9"/>
              <p:cNvSpPr/>
              <p:nvPr/>
            </p:nvSpPr>
            <p:spPr>
              <a:xfrm>
                <a:off x="3822925" y="3038150"/>
                <a:ext cx="343700" cy="184325"/>
              </a:xfrm>
              <a:custGeom>
                <a:avLst/>
                <a:gdLst/>
                <a:ahLst/>
                <a:cxnLst/>
                <a:rect l="l" t="t" r="r" b="b"/>
                <a:pathLst>
                  <a:path w="13748" h="7373" extrusionOk="0">
                    <a:moveTo>
                      <a:pt x="6764" y="1"/>
                    </a:moveTo>
                    <a:cubicBezTo>
                      <a:pt x="6227" y="1"/>
                      <a:pt x="5670" y="129"/>
                      <a:pt x="5096" y="414"/>
                    </a:cubicBezTo>
                    <a:cubicBezTo>
                      <a:pt x="1289" y="2298"/>
                      <a:pt x="0" y="7358"/>
                      <a:pt x="0" y="7358"/>
                    </a:cubicBezTo>
                    <a:cubicBezTo>
                      <a:pt x="1171" y="7369"/>
                      <a:pt x="3089" y="7373"/>
                      <a:pt x="5126" y="7373"/>
                    </a:cubicBezTo>
                    <a:cubicBezTo>
                      <a:pt x="9199" y="7373"/>
                      <a:pt x="13748" y="7358"/>
                      <a:pt x="13748" y="7358"/>
                    </a:cubicBezTo>
                    <a:cubicBezTo>
                      <a:pt x="12191" y="4068"/>
                      <a:pt x="9786" y="1"/>
                      <a:pt x="6764" y="1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9"/>
              <p:cNvSpPr/>
              <p:nvPr/>
            </p:nvSpPr>
            <p:spPr>
              <a:xfrm>
                <a:off x="3344000" y="2744375"/>
                <a:ext cx="535725" cy="477725"/>
              </a:xfrm>
              <a:custGeom>
                <a:avLst/>
                <a:gdLst/>
                <a:ahLst/>
                <a:cxnLst/>
                <a:rect l="l" t="t" r="r" b="b"/>
                <a:pathLst>
                  <a:path w="21429" h="19109" extrusionOk="0">
                    <a:moveTo>
                      <a:pt x="19157" y="0"/>
                    </a:moveTo>
                    <a:cubicBezTo>
                      <a:pt x="8222" y="4050"/>
                      <a:pt x="1" y="13042"/>
                      <a:pt x="1" y="13042"/>
                    </a:cubicBezTo>
                    <a:cubicBezTo>
                      <a:pt x="1958" y="15141"/>
                      <a:pt x="6278" y="19108"/>
                      <a:pt x="6278" y="19108"/>
                    </a:cubicBezTo>
                    <a:cubicBezTo>
                      <a:pt x="10015" y="14486"/>
                      <a:pt x="21428" y="6977"/>
                      <a:pt x="21428" y="6977"/>
                    </a:cubicBezTo>
                    <a:cubicBezTo>
                      <a:pt x="20872" y="4355"/>
                      <a:pt x="19159" y="0"/>
                      <a:pt x="19157" y="0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9"/>
              <p:cNvSpPr/>
              <p:nvPr/>
            </p:nvSpPr>
            <p:spPr>
              <a:xfrm>
                <a:off x="3035000" y="2408975"/>
                <a:ext cx="728525" cy="422075"/>
              </a:xfrm>
              <a:custGeom>
                <a:avLst/>
                <a:gdLst/>
                <a:ahLst/>
                <a:cxnLst/>
                <a:rect l="l" t="t" r="r" b="b"/>
                <a:pathLst>
                  <a:path w="29141" h="16883" extrusionOk="0">
                    <a:moveTo>
                      <a:pt x="27474" y="0"/>
                    </a:moveTo>
                    <a:cubicBezTo>
                      <a:pt x="27474" y="0"/>
                      <a:pt x="9966" y="4100"/>
                      <a:pt x="3072" y="6325"/>
                    </a:cubicBezTo>
                    <a:cubicBezTo>
                      <a:pt x="3073" y="6325"/>
                      <a:pt x="1" y="9975"/>
                      <a:pt x="4949" y="16882"/>
                    </a:cubicBezTo>
                    <a:cubicBezTo>
                      <a:pt x="4949" y="16882"/>
                      <a:pt x="20966" y="9296"/>
                      <a:pt x="29141" y="6497"/>
                    </a:cubicBezTo>
                    <a:cubicBezTo>
                      <a:pt x="29141" y="6497"/>
                      <a:pt x="28315" y="1144"/>
                      <a:pt x="27474" y="0"/>
                    </a:cubicBezTo>
                    <a:close/>
                  </a:path>
                </a:pathLst>
              </a:custGeom>
              <a:solidFill>
                <a:srgbClr val="F58A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0" name="Google Shape;210;p29"/>
          <p:cNvSpPr txBox="1">
            <a:spLocks noGrp="1"/>
          </p:cNvSpPr>
          <p:nvPr>
            <p:ph type="ctrTitle"/>
          </p:nvPr>
        </p:nvSpPr>
        <p:spPr>
          <a:xfrm>
            <a:off x="5431802" y="305482"/>
            <a:ext cx="3435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 in business</a:t>
            </a:r>
            <a:endParaRPr dirty="0"/>
          </a:p>
        </p:txBody>
      </p:sp>
      <p:sp>
        <p:nvSpPr>
          <p:cNvPr id="211" name="Google Shape;211;p29"/>
          <p:cNvSpPr txBox="1">
            <a:spLocks noGrp="1"/>
          </p:cNvSpPr>
          <p:nvPr>
            <p:ph type="subTitle" idx="1"/>
          </p:nvPr>
        </p:nvSpPr>
        <p:spPr>
          <a:xfrm>
            <a:off x="6194416" y="3760325"/>
            <a:ext cx="2252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400" dirty="0"/>
              <a:t>Kamil Sijko</a:t>
            </a:r>
            <a:endParaRPr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/>
          <p:nvPr/>
        </p:nvSpPr>
        <p:spPr>
          <a:xfrm>
            <a:off x="5001000" y="1441525"/>
            <a:ext cx="4286100" cy="4286400"/>
          </a:xfrm>
          <a:prstGeom prst="ellipse">
            <a:avLst/>
          </a:prstGeom>
          <a:solidFill>
            <a:srgbClr val="FAB2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1"/>
          <p:cNvSpPr txBox="1">
            <a:spLocks noGrp="1"/>
          </p:cNvSpPr>
          <p:nvPr>
            <p:ph type="title"/>
          </p:nvPr>
        </p:nvSpPr>
        <p:spPr>
          <a:xfrm>
            <a:off x="787050" y="888975"/>
            <a:ext cx="7684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232" name="Google Shape;232;p31"/>
          <p:cNvSpPr txBox="1">
            <a:spLocks noGrp="1"/>
          </p:cNvSpPr>
          <p:nvPr>
            <p:ph type="subTitle" idx="1"/>
          </p:nvPr>
        </p:nvSpPr>
        <p:spPr>
          <a:xfrm>
            <a:off x="787049" y="2188700"/>
            <a:ext cx="3675713" cy="2714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pl-PL" sz="2000" dirty="0"/>
              <a:t>R </a:t>
            </a:r>
            <a:r>
              <a:rPr lang="pl-PL" sz="2000" dirty="0" err="1"/>
              <a:t>is</a:t>
            </a:r>
            <a:r>
              <a:rPr lang="pl-PL" sz="2000" dirty="0"/>
              <a:t> </a:t>
            </a:r>
            <a:r>
              <a:rPr lang="pl-PL" sz="2000" dirty="0" err="1"/>
              <a:t>licensed</a:t>
            </a:r>
            <a:r>
              <a:rPr lang="pl-PL" sz="2000" dirty="0"/>
              <a:t>:</a:t>
            </a:r>
          </a:p>
          <a:p>
            <a:pPr marL="285750" lvl="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pl-PL" sz="2000" dirty="0"/>
              <a:t>R: </a:t>
            </a:r>
            <a:r>
              <a:rPr lang="pl-PL" sz="2000" b="1" dirty="0"/>
              <a:t>GPL-2 | GPL-3</a:t>
            </a:r>
          </a:p>
          <a:p>
            <a:pPr marL="285750" lvl="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pl-PL" sz="2000" dirty="0" err="1"/>
              <a:t>packages</a:t>
            </a:r>
            <a:r>
              <a:rPr lang="pl-PL" sz="2000" dirty="0"/>
              <a:t>: GAGPL, BSD, LGPL, MIT, CA-SA i inne</a:t>
            </a:r>
          </a:p>
          <a:p>
            <a:pPr marL="285750" lvl="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pl-PL" sz="2000" dirty="0" err="1"/>
              <a:t>Rstudio</a:t>
            </a:r>
            <a:r>
              <a:rPr lang="pl-PL" sz="2000" dirty="0"/>
              <a:t>: AGPL / Commercial</a:t>
            </a:r>
          </a:p>
          <a:p>
            <a:pPr marL="285750" lvl="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pl-PL" sz="2000" dirty="0" err="1"/>
              <a:t>Shiny</a:t>
            </a:r>
            <a:r>
              <a:rPr lang="pl-PL" sz="2000" dirty="0"/>
              <a:t>: GPL-3</a:t>
            </a:r>
            <a:endParaRPr sz="2000" dirty="0"/>
          </a:p>
        </p:txBody>
      </p:sp>
      <p:grpSp>
        <p:nvGrpSpPr>
          <p:cNvPr id="233" name="Google Shape;233;p31"/>
          <p:cNvGrpSpPr/>
          <p:nvPr/>
        </p:nvGrpSpPr>
        <p:grpSpPr>
          <a:xfrm>
            <a:off x="4678045" y="562700"/>
            <a:ext cx="5034819" cy="5027620"/>
            <a:chOff x="1183725" y="238125"/>
            <a:chExt cx="5245150" cy="5237650"/>
          </a:xfrm>
        </p:grpSpPr>
        <p:sp>
          <p:nvSpPr>
            <p:cNvPr id="234" name="Google Shape;234;p31"/>
            <p:cNvSpPr/>
            <p:nvPr/>
          </p:nvSpPr>
          <p:spPr>
            <a:xfrm>
              <a:off x="1183725" y="3858950"/>
              <a:ext cx="1918275" cy="1019225"/>
            </a:xfrm>
            <a:custGeom>
              <a:avLst/>
              <a:gdLst/>
              <a:ahLst/>
              <a:cxnLst/>
              <a:rect l="l" t="t" r="r" b="b"/>
              <a:pathLst>
                <a:path w="76731" h="40769" extrusionOk="0">
                  <a:moveTo>
                    <a:pt x="50661" y="1"/>
                  </a:moveTo>
                  <a:cubicBezTo>
                    <a:pt x="42205" y="1"/>
                    <a:pt x="42530" y="7441"/>
                    <a:pt x="32665" y="7441"/>
                  </a:cubicBezTo>
                  <a:cubicBezTo>
                    <a:pt x="31441" y="7441"/>
                    <a:pt x="30060" y="7326"/>
                    <a:pt x="28486" y="7069"/>
                  </a:cubicBezTo>
                  <a:cubicBezTo>
                    <a:pt x="27219" y="6861"/>
                    <a:pt x="25970" y="6764"/>
                    <a:pt x="24748" y="6764"/>
                  </a:cubicBezTo>
                  <a:cubicBezTo>
                    <a:pt x="10614" y="6764"/>
                    <a:pt x="1" y="19824"/>
                    <a:pt x="3590" y="27104"/>
                  </a:cubicBezTo>
                  <a:cubicBezTo>
                    <a:pt x="5069" y="30104"/>
                    <a:pt x="7317" y="31107"/>
                    <a:pt x="10056" y="31107"/>
                  </a:cubicBezTo>
                  <a:cubicBezTo>
                    <a:pt x="14542" y="31107"/>
                    <a:pt x="20345" y="28416"/>
                    <a:pt x="26242" y="27390"/>
                  </a:cubicBezTo>
                  <a:cubicBezTo>
                    <a:pt x="27061" y="27248"/>
                    <a:pt x="27821" y="27181"/>
                    <a:pt x="28531" y="27181"/>
                  </a:cubicBezTo>
                  <a:cubicBezTo>
                    <a:pt x="36039" y="27181"/>
                    <a:pt x="37863" y="34699"/>
                    <a:pt x="44506" y="39752"/>
                  </a:cubicBezTo>
                  <a:cubicBezTo>
                    <a:pt x="45437" y="40460"/>
                    <a:pt x="46629" y="40769"/>
                    <a:pt x="47999" y="40769"/>
                  </a:cubicBezTo>
                  <a:cubicBezTo>
                    <a:pt x="57333" y="40769"/>
                    <a:pt x="74961" y="26447"/>
                    <a:pt x="74961" y="26447"/>
                  </a:cubicBezTo>
                  <a:cubicBezTo>
                    <a:pt x="76731" y="10272"/>
                    <a:pt x="67187" y="2961"/>
                    <a:pt x="54508" y="423"/>
                  </a:cubicBezTo>
                  <a:cubicBezTo>
                    <a:pt x="53044" y="130"/>
                    <a:pt x="51776" y="1"/>
                    <a:pt x="50661" y="1"/>
                  </a:cubicBezTo>
                  <a:close/>
                </a:path>
              </a:pathLst>
            </a:custGeom>
            <a:solidFill>
              <a:srgbClr val="F58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1540475" y="4263075"/>
              <a:ext cx="1637825" cy="352950"/>
            </a:xfrm>
            <a:custGeom>
              <a:avLst/>
              <a:gdLst/>
              <a:ahLst/>
              <a:cxnLst/>
              <a:rect l="l" t="t" r="r" b="b"/>
              <a:pathLst>
                <a:path w="65513" h="14118" extrusionOk="0">
                  <a:moveTo>
                    <a:pt x="25305" y="0"/>
                  </a:moveTo>
                  <a:cubicBezTo>
                    <a:pt x="24491" y="0"/>
                    <a:pt x="23696" y="13"/>
                    <a:pt x="22923" y="35"/>
                  </a:cubicBezTo>
                  <a:cubicBezTo>
                    <a:pt x="9979" y="410"/>
                    <a:pt x="99" y="3661"/>
                    <a:pt x="0" y="3693"/>
                  </a:cubicBezTo>
                  <a:lnTo>
                    <a:pt x="146" y="4128"/>
                  </a:lnTo>
                  <a:cubicBezTo>
                    <a:pt x="352" y="4059"/>
                    <a:pt x="11286" y="513"/>
                    <a:pt x="25346" y="513"/>
                  </a:cubicBezTo>
                  <a:cubicBezTo>
                    <a:pt x="37947" y="513"/>
                    <a:pt x="53060" y="3362"/>
                    <a:pt x="65209" y="14118"/>
                  </a:cubicBezTo>
                  <a:lnTo>
                    <a:pt x="65512" y="13775"/>
                  </a:lnTo>
                  <a:cubicBezTo>
                    <a:pt x="52850" y="2566"/>
                    <a:pt x="37077" y="0"/>
                    <a:pt x="25305" y="0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1716050" y="4182175"/>
              <a:ext cx="334575" cy="255275"/>
            </a:xfrm>
            <a:custGeom>
              <a:avLst/>
              <a:gdLst/>
              <a:ahLst/>
              <a:cxnLst/>
              <a:rect l="l" t="t" r="r" b="b"/>
              <a:pathLst>
                <a:path w="13383" h="10211" extrusionOk="0">
                  <a:moveTo>
                    <a:pt x="3727" y="1"/>
                  </a:moveTo>
                  <a:cubicBezTo>
                    <a:pt x="2544" y="1"/>
                    <a:pt x="1293" y="167"/>
                    <a:pt x="0" y="571"/>
                  </a:cubicBezTo>
                  <a:lnTo>
                    <a:pt x="135" y="1007"/>
                  </a:lnTo>
                  <a:cubicBezTo>
                    <a:pt x="1380" y="619"/>
                    <a:pt x="2585" y="460"/>
                    <a:pt x="3726" y="460"/>
                  </a:cubicBezTo>
                  <a:cubicBezTo>
                    <a:pt x="8122" y="460"/>
                    <a:pt x="11548" y="2828"/>
                    <a:pt x="12528" y="3583"/>
                  </a:cubicBezTo>
                  <a:cubicBezTo>
                    <a:pt x="7868" y="5726"/>
                    <a:pt x="2024" y="9792"/>
                    <a:pt x="1963" y="9834"/>
                  </a:cubicBezTo>
                  <a:lnTo>
                    <a:pt x="2226" y="10211"/>
                  </a:lnTo>
                  <a:cubicBezTo>
                    <a:pt x="2288" y="10167"/>
                    <a:pt x="8385" y="5926"/>
                    <a:pt x="13054" y="3849"/>
                  </a:cubicBezTo>
                  <a:lnTo>
                    <a:pt x="13382" y="3703"/>
                  </a:lnTo>
                  <a:lnTo>
                    <a:pt x="13114" y="3467"/>
                  </a:lnTo>
                  <a:cubicBezTo>
                    <a:pt x="13065" y="3425"/>
                    <a:pt x="9101" y="1"/>
                    <a:pt x="3727" y="1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2160125" y="4101175"/>
              <a:ext cx="385875" cy="406100"/>
            </a:xfrm>
            <a:custGeom>
              <a:avLst/>
              <a:gdLst/>
              <a:ahLst/>
              <a:cxnLst/>
              <a:rect l="l" t="t" r="r" b="b"/>
              <a:pathLst>
                <a:path w="15435" h="16244" extrusionOk="0">
                  <a:moveTo>
                    <a:pt x="278" y="1"/>
                  </a:moveTo>
                  <a:cubicBezTo>
                    <a:pt x="184" y="1"/>
                    <a:pt x="93" y="1"/>
                    <a:pt x="1" y="4"/>
                  </a:cubicBezTo>
                  <a:lnTo>
                    <a:pt x="13" y="463"/>
                  </a:lnTo>
                  <a:cubicBezTo>
                    <a:pt x="99" y="460"/>
                    <a:pt x="186" y="460"/>
                    <a:pt x="272" y="460"/>
                  </a:cubicBezTo>
                  <a:cubicBezTo>
                    <a:pt x="6423" y="460"/>
                    <a:pt x="13326" y="6753"/>
                    <a:pt x="14657" y="8024"/>
                  </a:cubicBezTo>
                  <a:cubicBezTo>
                    <a:pt x="10322" y="10231"/>
                    <a:pt x="1638" y="15801"/>
                    <a:pt x="1549" y="15859"/>
                  </a:cubicBezTo>
                  <a:lnTo>
                    <a:pt x="1796" y="16243"/>
                  </a:lnTo>
                  <a:cubicBezTo>
                    <a:pt x="1888" y="16185"/>
                    <a:pt x="10948" y="10374"/>
                    <a:pt x="15150" y="8290"/>
                  </a:cubicBezTo>
                  <a:lnTo>
                    <a:pt x="15435" y="8150"/>
                  </a:lnTo>
                  <a:lnTo>
                    <a:pt x="15211" y="7923"/>
                  </a:lnTo>
                  <a:cubicBezTo>
                    <a:pt x="14885" y="7595"/>
                    <a:pt x="7271" y="1"/>
                    <a:pt x="278" y="1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2553350" y="4153325"/>
              <a:ext cx="430300" cy="422575"/>
            </a:xfrm>
            <a:custGeom>
              <a:avLst/>
              <a:gdLst/>
              <a:ahLst/>
              <a:cxnLst/>
              <a:rect l="l" t="t" r="r" b="b"/>
              <a:pathLst>
                <a:path w="17212" h="16903" extrusionOk="0">
                  <a:moveTo>
                    <a:pt x="2368" y="0"/>
                  </a:moveTo>
                  <a:lnTo>
                    <a:pt x="2137" y="396"/>
                  </a:lnTo>
                  <a:cubicBezTo>
                    <a:pt x="7475" y="3498"/>
                    <a:pt x="13780" y="9873"/>
                    <a:pt x="15680" y="11853"/>
                  </a:cubicBezTo>
                  <a:cubicBezTo>
                    <a:pt x="15091" y="11727"/>
                    <a:pt x="14468" y="11671"/>
                    <a:pt x="13823" y="11671"/>
                  </a:cubicBezTo>
                  <a:cubicBezTo>
                    <a:pt x="8006" y="11671"/>
                    <a:pt x="374" y="16286"/>
                    <a:pt x="0" y="16513"/>
                  </a:cubicBezTo>
                  <a:lnTo>
                    <a:pt x="240" y="16903"/>
                  </a:lnTo>
                  <a:cubicBezTo>
                    <a:pt x="330" y="16849"/>
                    <a:pt x="8123" y="12132"/>
                    <a:pt x="13848" y="12132"/>
                  </a:cubicBezTo>
                  <a:cubicBezTo>
                    <a:pt x="14741" y="12132"/>
                    <a:pt x="15584" y="12247"/>
                    <a:pt x="16340" y="12512"/>
                  </a:cubicBezTo>
                  <a:lnTo>
                    <a:pt x="17212" y="12820"/>
                  </a:lnTo>
                  <a:lnTo>
                    <a:pt x="16584" y="12141"/>
                  </a:lnTo>
                  <a:cubicBezTo>
                    <a:pt x="16506" y="12057"/>
                    <a:pt x="8762" y="3715"/>
                    <a:pt x="2368" y="0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1"/>
            <p:cNvSpPr/>
            <p:nvPr/>
          </p:nvSpPr>
          <p:spPr>
            <a:xfrm>
              <a:off x="4045975" y="2055250"/>
              <a:ext cx="1780825" cy="1220200"/>
            </a:xfrm>
            <a:custGeom>
              <a:avLst/>
              <a:gdLst/>
              <a:ahLst/>
              <a:cxnLst/>
              <a:rect l="l" t="t" r="r" b="b"/>
              <a:pathLst>
                <a:path w="71233" h="48808" extrusionOk="0">
                  <a:moveTo>
                    <a:pt x="54465" y="0"/>
                  </a:moveTo>
                  <a:cubicBezTo>
                    <a:pt x="48976" y="0"/>
                    <a:pt x="42987" y="1841"/>
                    <a:pt x="38192" y="6362"/>
                  </a:cubicBezTo>
                  <a:cubicBezTo>
                    <a:pt x="33731" y="10570"/>
                    <a:pt x="30452" y="11427"/>
                    <a:pt x="27554" y="11427"/>
                  </a:cubicBezTo>
                  <a:cubicBezTo>
                    <a:pt x="25561" y="11427"/>
                    <a:pt x="23748" y="11021"/>
                    <a:pt x="21853" y="11021"/>
                  </a:cubicBezTo>
                  <a:cubicBezTo>
                    <a:pt x="19251" y="11021"/>
                    <a:pt x="16495" y="11786"/>
                    <a:pt x="12909" y="15416"/>
                  </a:cubicBezTo>
                  <a:cubicBezTo>
                    <a:pt x="3819" y="24613"/>
                    <a:pt x="1" y="36013"/>
                    <a:pt x="10520" y="48428"/>
                  </a:cubicBezTo>
                  <a:cubicBezTo>
                    <a:pt x="10520" y="48428"/>
                    <a:pt x="14791" y="48807"/>
                    <a:pt x="20256" y="48807"/>
                  </a:cubicBezTo>
                  <a:cubicBezTo>
                    <a:pt x="29215" y="48807"/>
                    <a:pt x="41383" y="47789"/>
                    <a:pt x="43204" y="42415"/>
                  </a:cubicBezTo>
                  <a:cubicBezTo>
                    <a:pt x="46135" y="33762"/>
                    <a:pt x="42631" y="25894"/>
                    <a:pt x="51425" y="21949"/>
                  </a:cubicBezTo>
                  <a:cubicBezTo>
                    <a:pt x="60220" y="18005"/>
                    <a:pt x="71232" y="17775"/>
                    <a:pt x="70038" y="9038"/>
                  </a:cubicBezTo>
                  <a:cubicBezTo>
                    <a:pt x="69331" y="3867"/>
                    <a:pt x="62422" y="0"/>
                    <a:pt x="54465" y="0"/>
                  </a:cubicBezTo>
                  <a:close/>
                </a:path>
              </a:pathLst>
            </a:custGeom>
            <a:solidFill>
              <a:srgbClr val="F58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4257900" y="2280425"/>
              <a:ext cx="1219450" cy="1128225"/>
            </a:xfrm>
            <a:custGeom>
              <a:avLst/>
              <a:gdLst/>
              <a:ahLst/>
              <a:cxnLst/>
              <a:rect l="l" t="t" r="r" b="b"/>
              <a:pathLst>
                <a:path w="48778" h="45129" extrusionOk="0">
                  <a:moveTo>
                    <a:pt x="48653" y="1"/>
                  </a:moveTo>
                  <a:cubicBezTo>
                    <a:pt x="48555" y="28"/>
                    <a:pt x="38547" y="2864"/>
                    <a:pt x="27610" y="9795"/>
                  </a:cubicBezTo>
                  <a:cubicBezTo>
                    <a:pt x="17505" y="16198"/>
                    <a:pt x="4514" y="27505"/>
                    <a:pt x="0" y="45015"/>
                  </a:cubicBezTo>
                  <a:lnTo>
                    <a:pt x="444" y="45128"/>
                  </a:lnTo>
                  <a:cubicBezTo>
                    <a:pt x="9013" y="11893"/>
                    <a:pt x="48381" y="553"/>
                    <a:pt x="48778" y="442"/>
                  </a:cubicBezTo>
                  <a:lnTo>
                    <a:pt x="48653" y="1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5006350" y="2246925"/>
              <a:ext cx="322400" cy="252100"/>
            </a:xfrm>
            <a:custGeom>
              <a:avLst/>
              <a:gdLst/>
              <a:ahLst/>
              <a:cxnLst/>
              <a:rect l="l" t="t" r="r" b="b"/>
              <a:pathLst>
                <a:path w="12896" h="10084" extrusionOk="0">
                  <a:moveTo>
                    <a:pt x="9338" y="1"/>
                  </a:moveTo>
                  <a:cubicBezTo>
                    <a:pt x="2146" y="2156"/>
                    <a:pt x="111" y="9663"/>
                    <a:pt x="91" y="9738"/>
                  </a:cubicBezTo>
                  <a:lnTo>
                    <a:pt x="0" y="10084"/>
                  </a:lnTo>
                  <a:lnTo>
                    <a:pt x="354" y="10022"/>
                  </a:lnTo>
                  <a:cubicBezTo>
                    <a:pt x="4424" y="9301"/>
                    <a:pt x="10057" y="9231"/>
                    <a:pt x="12104" y="9231"/>
                  </a:cubicBezTo>
                  <a:cubicBezTo>
                    <a:pt x="12589" y="9231"/>
                    <a:pt x="12872" y="9234"/>
                    <a:pt x="12887" y="9235"/>
                  </a:cubicBezTo>
                  <a:lnTo>
                    <a:pt x="12895" y="8776"/>
                  </a:lnTo>
                  <a:cubicBezTo>
                    <a:pt x="12881" y="8776"/>
                    <a:pt x="12607" y="8772"/>
                    <a:pt x="12139" y="8772"/>
                  </a:cubicBezTo>
                  <a:cubicBezTo>
                    <a:pt x="10165" y="8772"/>
                    <a:pt x="4732" y="8837"/>
                    <a:pt x="641" y="9507"/>
                  </a:cubicBezTo>
                  <a:cubicBezTo>
                    <a:pt x="1130" y="8031"/>
                    <a:pt x="3399" y="2259"/>
                    <a:pt x="9471" y="439"/>
                  </a:cubicBezTo>
                  <a:lnTo>
                    <a:pt x="9338" y="1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4612625" y="2416525"/>
              <a:ext cx="395825" cy="384700"/>
            </a:xfrm>
            <a:custGeom>
              <a:avLst/>
              <a:gdLst/>
              <a:ahLst/>
              <a:cxnLst/>
              <a:rect l="l" t="t" r="r" b="b"/>
              <a:pathLst>
                <a:path w="15833" h="15388" extrusionOk="0">
                  <a:moveTo>
                    <a:pt x="8235" y="1"/>
                  </a:moveTo>
                  <a:cubicBezTo>
                    <a:pt x="2263" y="3784"/>
                    <a:pt x="148" y="14615"/>
                    <a:pt x="60" y="15076"/>
                  </a:cubicBezTo>
                  <a:lnTo>
                    <a:pt x="1" y="15387"/>
                  </a:lnTo>
                  <a:lnTo>
                    <a:pt x="1" y="15387"/>
                  </a:lnTo>
                  <a:lnTo>
                    <a:pt x="315" y="15344"/>
                  </a:lnTo>
                  <a:cubicBezTo>
                    <a:pt x="4965" y="14722"/>
                    <a:pt x="15725" y="14468"/>
                    <a:pt x="15833" y="14466"/>
                  </a:cubicBezTo>
                  <a:lnTo>
                    <a:pt x="15823" y="14007"/>
                  </a:lnTo>
                  <a:cubicBezTo>
                    <a:pt x="15717" y="14009"/>
                    <a:pt x="5403" y="14252"/>
                    <a:pt x="576" y="14849"/>
                  </a:cubicBezTo>
                  <a:cubicBezTo>
                    <a:pt x="973" y="13025"/>
                    <a:pt x="3228" y="3717"/>
                    <a:pt x="8480" y="388"/>
                  </a:cubicBezTo>
                  <a:lnTo>
                    <a:pt x="8235" y="1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4344450" y="2712850"/>
              <a:ext cx="408825" cy="473300"/>
            </a:xfrm>
            <a:custGeom>
              <a:avLst/>
              <a:gdLst/>
              <a:ahLst/>
              <a:cxnLst/>
              <a:rect l="l" t="t" r="r" b="b"/>
              <a:pathLst>
                <a:path w="16353" h="18932" extrusionOk="0">
                  <a:moveTo>
                    <a:pt x="5130" y="1"/>
                  </a:moveTo>
                  <a:cubicBezTo>
                    <a:pt x="1909" y="6658"/>
                    <a:pt x="159" y="17905"/>
                    <a:pt x="141" y="18017"/>
                  </a:cubicBezTo>
                  <a:lnTo>
                    <a:pt x="1" y="18932"/>
                  </a:lnTo>
                  <a:lnTo>
                    <a:pt x="553" y="18190"/>
                  </a:lnTo>
                  <a:cubicBezTo>
                    <a:pt x="4084" y="13426"/>
                    <a:pt x="16230" y="12824"/>
                    <a:pt x="16352" y="12819"/>
                  </a:cubicBezTo>
                  <a:lnTo>
                    <a:pt x="16331" y="12361"/>
                  </a:lnTo>
                  <a:cubicBezTo>
                    <a:pt x="15846" y="12383"/>
                    <a:pt x="4905" y="12927"/>
                    <a:pt x="730" y="17273"/>
                  </a:cubicBezTo>
                  <a:cubicBezTo>
                    <a:pt x="1195" y="14569"/>
                    <a:pt x="2854" y="5756"/>
                    <a:pt x="5542" y="200"/>
                  </a:cubicBezTo>
                  <a:lnTo>
                    <a:pt x="5130" y="1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4210750" y="3628700"/>
              <a:ext cx="1780775" cy="1220175"/>
            </a:xfrm>
            <a:custGeom>
              <a:avLst/>
              <a:gdLst/>
              <a:ahLst/>
              <a:cxnLst/>
              <a:rect l="l" t="t" r="r" b="b"/>
              <a:pathLst>
                <a:path w="71231" h="48807" extrusionOk="0">
                  <a:moveTo>
                    <a:pt x="54467" y="0"/>
                  </a:moveTo>
                  <a:cubicBezTo>
                    <a:pt x="48977" y="0"/>
                    <a:pt x="42988" y="1841"/>
                    <a:pt x="38193" y="6363"/>
                  </a:cubicBezTo>
                  <a:cubicBezTo>
                    <a:pt x="33730" y="10570"/>
                    <a:pt x="30452" y="11427"/>
                    <a:pt x="27554" y="11427"/>
                  </a:cubicBezTo>
                  <a:cubicBezTo>
                    <a:pt x="25560" y="11427"/>
                    <a:pt x="23747" y="11021"/>
                    <a:pt x="21851" y="11021"/>
                  </a:cubicBezTo>
                  <a:cubicBezTo>
                    <a:pt x="19250" y="11021"/>
                    <a:pt x="16494" y="11786"/>
                    <a:pt x="12908" y="15415"/>
                  </a:cubicBezTo>
                  <a:cubicBezTo>
                    <a:pt x="3819" y="24612"/>
                    <a:pt x="1" y="36013"/>
                    <a:pt x="10519" y="48427"/>
                  </a:cubicBezTo>
                  <a:cubicBezTo>
                    <a:pt x="10519" y="48427"/>
                    <a:pt x="14789" y="48806"/>
                    <a:pt x="20254" y="48806"/>
                  </a:cubicBezTo>
                  <a:cubicBezTo>
                    <a:pt x="29214" y="48806"/>
                    <a:pt x="41382" y="47788"/>
                    <a:pt x="43203" y="42414"/>
                  </a:cubicBezTo>
                  <a:cubicBezTo>
                    <a:pt x="46135" y="33762"/>
                    <a:pt x="42630" y="25893"/>
                    <a:pt x="51425" y="21948"/>
                  </a:cubicBezTo>
                  <a:cubicBezTo>
                    <a:pt x="60220" y="18004"/>
                    <a:pt x="71231" y="17774"/>
                    <a:pt x="70036" y="9037"/>
                  </a:cubicBezTo>
                  <a:cubicBezTo>
                    <a:pt x="69330" y="3866"/>
                    <a:pt x="62423" y="0"/>
                    <a:pt x="54467" y="0"/>
                  </a:cubicBezTo>
                  <a:close/>
                </a:path>
              </a:pathLst>
            </a:custGeom>
            <a:solidFill>
              <a:srgbClr val="F58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4422650" y="3853825"/>
              <a:ext cx="1219475" cy="1128275"/>
            </a:xfrm>
            <a:custGeom>
              <a:avLst/>
              <a:gdLst/>
              <a:ahLst/>
              <a:cxnLst/>
              <a:rect l="l" t="t" r="r" b="b"/>
              <a:pathLst>
                <a:path w="48779" h="45131" extrusionOk="0">
                  <a:moveTo>
                    <a:pt x="48656" y="1"/>
                  </a:moveTo>
                  <a:cubicBezTo>
                    <a:pt x="48555" y="29"/>
                    <a:pt x="38549" y="2865"/>
                    <a:pt x="27610" y="9796"/>
                  </a:cubicBezTo>
                  <a:cubicBezTo>
                    <a:pt x="17506" y="16199"/>
                    <a:pt x="4514" y="27506"/>
                    <a:pt x="0" y="45016"/>
                  </a:cubicBezTo>
                  <a:lnTo>
                    <a:pt x="444" y="45131"/>
                  </a:lnTo>
                  <a:cubicBezTo>
                    <a:pt x="9013" y="11894"/>
                    <a:pt x="48382" y="554"/>
                    <a:pt x="48779" y="443"/>
                  </a:cubicBezTo>
                  <a:lnTo>
                    <a:pt x="48656" y="1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5171125" y="3820350"/>
              <a:ext cx="322350" cy="252150"/>
            </a:xfrm>
            <a:custGeom>
              <a:avLst/>
              <a:gdLst/>
              <a:ahLst/>
              <a:cxnLst/>
              <a:rect l="l" t="t" r="r" b="b"/>
              <a:pathLst>
                <a:path w="12894" h="10086" extrusionOk="0">
                  <a:moveTo>
                    <a:pt x="9338" y="1"/>
                  </a:moveTo>
                  <a:cubicBezTo>
                    <a:pt x="2145" y="2158"/>
                    <a:pt x="110" y="9664"/>
                    <a:pt x="91" y="9738"/>
                  </a:cubicBezTo>
                  <a:lnTo>
                    <a:pt x="0" y="10085"/>
                  </a:lnTo>
                  <a:lnTo>
                    <a:pt x="0" y="10085"/>
                  </a:lnTo>
                  <a:lnTo>
                    <a:pt x="353" y="10023"/>
                  </a:lnTo>
                  <a:cubicBezTo>
                    <a:pt x="4444" y="9299"/>
                    <a:pt x="10115" y="9231"/>
                    <a:pt x="12136" y="9231"/>
                  </a:cubicBezTo>
                  <a:cubicBezTo>
                    <a:pt x="12601" y="9231"/>
                    <a:pt x="12873" y="9235"/>
                    <a:pt x="12887" y="9235"/>
                  </a:cubicBezTo>
                  <a:lnTo>
                    <a:pt x="12894" y="8777"/>
                  </a:lnTo>
                  <a:cubicBezTo>
                    <a:pt x="12880" y="8777"/>
                    <a:pt x="12607" y="8774"/>
                    <a:pt x="12138" y="8774"/>
                  </a:cubicBezTo>
                  <a:cubicBezTo>
                    <a:pt x="10166" y="8774"/>
                    <a:pt x="4732" y="8838"/>
                    <a:pt x="642" y="9509"/>
                  </a:cubicBezTo>
                  <a:cubicBezTo>
                    <a:pt x="1132" y="8031"/>
                    <a:pt x="3405" y="2259"/>
                    <a:pt x="9471" y="439"/>
                  </a:cubicBezTo>
                  <a:lnTo>
                    <a:pt x="9338" y="1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4777400" y="3990000"/>
              <a:ext cx="395850" cy="384650"/>
            </a:xfrm>
            <a:custGeom>
              <a:avLst/>
              <a:gdLst/>
              <a:ahLst/>
              <a:cxnLst/>
              <a:rect l="l" t="t" r="r" b="b"/>
              <a:pathLst>
                <a:path w="15834" h="15386" extrusionOk="0">
                  <a:moveTo>
                    <a:pt x="8235" y="0"/>
                  </a:moveTo>
                  <a:cubicBezTo>
                    <a:pt x="2262" y="3784"/>
                    <a:pt x="147" y="14615"/>
                    <a:pt x="59" y="15074"/>
                  </a:cubicBezTo>
                  <a:lnTo>
                    <a:pt x="1" y="15386"/>
                  </a:lnTo>
                  <a:lnTo>
                    <a:pt x="315" y="15344"/>
                  </a:lnTo>
                  <a:cubicBezTo>
                    <a:pt x="4964" y="14720"/>
                    <a:pt x="15725" y="14466"/>
                    <a:pt x="15833" y="14464"/>
                  </a:cubicBezTo>
                  <a:lnTo>
                    <a:pt x="15822" y="14005"/>
                  </a:lnTo>
                  <a:cubicBezTo>
                    <a:pt x="15717" y="14007"/>
                    <a:pt x="5403" y="14252"/>
                    <a:pt x="575" y="14848"/>
                  </a:cubicBezTo>
                  <a:cubicBezTo>
                    <a:pt x="971" y="13025"/>
                    <a:pt x="3227" y="3715"/>
                    <a:pt x="8481" y="386"/>
                  </a:cubicBezTo>
                  <a:lnTo>
                    <a:pt x="8235" y="0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4509225" y="4286275"/>
              <a:ext cx="408800" cy="473325"/>
            </a:xfrm>
            <a:custGeom>
              <a:avLst/>
              <a:gdLst/>
              <a:ahLst/>
              <a:cxnLst/>
              <a:rect l="l" t="t" r="r" b="b"/>
              <a:pathLst>
                <a:path w="16352" h="18933" extrusionOk="0">
                  <a:moveTo>
                    <a:pt x="5130" y="1"/>
                  </a:moveTo>
                  <a:cubicBezTo>
                    <a:pt x="1908" y="6658"/>
                    <a:pt x="157" y="17905"/>
                    <a:pt x="141" y="18018"/>
                  </a:cubicBezTo>
                  <a:lnTo>
                    <a:pt x="1" y="18932"/>
                  </a:lnTo>
                  <a:lnTo>
                    <a:pt x="1" y="18932"/>
                  </a:lnTo>
                  <a:lnTo>
                    <a:pt x="552" y="18188"/>
                  </a:lnTo>
                  <a:cubicBezTo>
                    <a:pt x="4083" y="13426"/>
                    <a:pt x="16228" y="12824"/>
                    <a:pt x="16351" y="12819"/>
                  </a:cubicBezTo>
                  <a:lnTo>
                    <a:pt x="16330" y="12361"/>
                  </a:lnTo>
                  <a:cubicBezTo>
                    <a:pt x="15845" y="12383"/>
                    <a:pt x="4905" y="12925"/>
                    <a:pt x="730" y="17273"/>
                  </a:cubicBezTo>
                  <a:cubicBezTo>
                    <a:pt x="1195" y="14569"/>
                    <a:pt x="2854" y="5756"/>
                    <a:pt x="5542" y="201"/>
                  </a:cubicBezTo>
                  <a:lnTo>
                    <a:pt x="5130" y="1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4406525" y="4480100"/>
              <a:ext cx="1919725" cy="995675"/>
            </a:xfrm>
            <a:custGeom>
              <a:avLst/>
              <a:gdLst/>
              <a:ahLst/>
              <a:cxnLst/>
              <a:rect l="l" t="t" r="r" b="b"/>
              <a:pathLst>
                <a:path w="76789" h="39827" extrusionOk="0">
                  <a:moveTo>
                    <a:pt x="25816" y="0"/>
                  </a:moveTo>
                  <a:cubicBezTo>
                    <a:pt x="24147" y="0"/>
                    <a:pt x="22166" y="414"/>
                    <a:pt x="19656" y="1502"/>
                  </a:cubicBezTo>
                  <a:cubicBezTo>
                    <a:pt x="7794" y="6648"/>
                    <a:pt x="0" y="15801"/>
                    <a:pt x="5131" y="31243"/>
                  </a:cubicBezTo>
                  <a:cubicBezTo>
                    <a:pt x="5131" y="31243"/>
                    <a:pt x="22005" y="39827"/>
                    <a:pt x="31886" y="39827"/>
                  </a:cubicBezTo>
                  <a:cubicBezTo>
                    <a:pt x="34417" y="39827"/>
                    <a:pt x="36488" y="39264"/>
                    <a:pt x="37701" y="37850"/>
                  </a:cubicBezTo>
                  <a:cubicBezTo>
                    <a:pt x="43647" y="30915"/>
                    <a:pt x="43328" y="22307"/>
                    <a:pt x="52960" y="21926"/>
                  </a:cubicBezTo>
                  <a:cubicBezTo>
                    <a:pt x="53434" y="21908"/>
                    <a:pt x="53908" y="21899"/>
                    <a:pt x="54384" y="21899"/>
                  </a:cubicBezTo>
                  <a:cubicBezTo>
                    <a:pt x="58377" y="21899"/>
                    <a:pt x="62412" y="22487"/>
                    <a:pt x="65866" y="22487"/>
                  </a:cubicBezTo>
                  <a:cubicBezTo>
                    <a:pt x="70369" y="22487"/>
                    <a:pt x="73886" y="21488"/>
                    <a:pt x="75044" y="16886"/>
                  </a:cubicBezTo>
                  <a:cubicBezTo>
                    <a:pt x="76788" y="9946"/>
                    <a:pt x="66797" y="933"/>
                    <a:pt x="54937" y="933"/>
                  </a:cubicBezTo>
                  <a:cubicBezTo>
                    <a:pt x="52182" y="933"/>
                    <a:pt x="49326" y="1419"/>
                    <a:pt x="46493" y="2531"/>
                  </a:cubicBezTo>
                  <a:cubicBezTo>
                    <a:pt x="43506" y="3703"/>
                    <a:pt x="41161" y="4145"/>
                    <a:pt x="39219" y="4145"/>
                  </a:cubicBezTo>
                  <a:cubicBezTo>
                    <a:pt x="33272" y="4145"/>
                    <a:pt x="31103" y="0"/>
                    <a:pt x="25816" y="0"/>
                  </a:cubicBezTo>
                  <a:close/>
                </a:path>
              </a:pathLst>
            </a:custGeom>
            <a:solidFill>
              <a:srgbClr val="E25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4435275" y="4774550"/>
              <a:ext cx="1548275" cy="604175"/>
            </a:xfrm>
            <a:custGeom>
              <a:avLst/>
              <a:gdLst/>
              <a:ahLst/>
              <a:cxnLst/>
              <a:rect l="l" t="t" r="r" b="b"/>
              <a:pathLst>
                <a:path w="61931" h="24167" extrusionOk="0">
                  <a:moveTo>
                    <a:pt x="55456" y="1"/>
                  </a:moveTo>
                  <a:cubicBezTo>
                    <a:pt x="51238" y="1"/>
                    <a:pt x="45312" y="296"/>
                    <a:pt x="38751" y="1509"/>
                  </a:cubicBezTo>
                  <a:cubicBezTo>
                    <a:pt x="26988" y="3683"/>
                    <a:pt x="10718" y="9330"/>
                    <a:pt x="0" y="23894"/>
                  </a:cubicBezTo>
                  <a:lnTo>
                    <a:pt x="370" y="24166"/>
                  </a:lnTo>
                  <a:cubicBezTo>
                    <a:pt x="15947" y="2998"/>
                    <a:pt x="43491" y="478"/>
                    <a:pt x="55728" y="478"/>
                  </a:cubicBezTo>
                  <a:cubicBezTo>
                    <a:pt x="59472" y="478"/>
                    <a:pt x="61783" y="714"/>
                    <a:pt x="61879" y="724"/>
                  </a:cubicBezTo>
                  <a:lnTo>
                    <a:pt x="61930" y="269"/>
                  </a:lnTo>
                  <a:cubicBezTo>
                    <a:pt x="61880" y="262"/>
                    <a:pt x="59424" y="1"/>
                    <a:pt x="55456" y="1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5467850" y="4661475"/>
              <a:ext cx="311300" cy="248575"/>
            </a:xfrm>
            <a:custGeom>
              <a:avLst/>
              <a:gdLst/>
              <a:ahLst/>
              <a:cxnLst/>
              <a:rect l="l" t="t" r="r" b="b"/>
              <a:pathLst>
                <a:path w="12452" h="9943" extrusionOk="0">
                  <a:moveTo>
                    <a:pt x="11293" y="0"/>
                  </a:moveTo>
                  <a:cubicBezTo>
                    <a:pt x="4474" y="0"/>
                    <a:pt x="257" y="5580"/>
                    <a:pt x="212" y="5640"/>
                  </a:cubicBezTo>
                  <a:lnTo>
                    <a:pt x="0" y="5926"/>
                  </a:lnTo>
                  <a:lnTo>
                    <a:pt x="350" y="6000"/>
                  </a:lnTo>
                  <a:cubicBezTo>
                    <a:pt x="5352" y="7049"/>
                    <a:pt x="12205" y="9915"/>
                    <a:pt x="12274" y="9943"/>
                  </a:cubicBezTo>
                  <a:lnTo>
                    <a:pt x="12451" y="9520"/>
                  </a:lnTo>
                  <a:cubicBezTo>
                    <a:pt x="12384" y="9492"/>
                    <a:pt x="5815" y="6747"/>
                    <a:pt x="809" y="5630"/>
                  </a:cubicBezTo>
                  <a:cubicBezTo>
                    <a:pt x="1754" y="4513"/>
                    <a:pt x="5557" y="458"/>
                    <a:pt x="11270" y="458"/>
                  </a:cubicBezTo>
                  <a:cubicBezTo>
                    <a:pt x="11634" y="458"/>
                    <a:pt x="12005" y="474"/>
                    <a:pt x="12384" y="509"/>
                  </a:cubicBezTo>
                  <a:lnTo>
                    <a:pt x="12426" y="51"/>
                  </a:lnTo>
                  <a:cubicBezTo>
                    <a:pt x="12041" y="17"/>
                    <a:pt x="11663" y="0"/>
                    <a:pt x="11293" y="0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4989850" y="4663025"/>
              <a:ext cx="379925" cy="406425"/>
            </a:xfrm>
            <a:custGeom>
              <a:avLst/>
              <a:gdLst/>
              <a:ahLst/>
              <a:cxnLst/>
              <a:rect l="l" t="t" r="r" b="b"/>
              <a:pathLst>
                <a:path w="15197" h="16257" extrusionOk="0">
                  <a:moveTo>
                    <a:pt x="13380" y="0"/>
                  </a:moveTo>
                  <a:cubicBezTo>
                    <a:pt x="6427" y="1285"/>
                    <a:pt x="424" y="10545"/>
                    <a:pt x="172" y="10939"/>
                  </a:cubicBezTo>
                  <a:lnTo>
                    <a:pt x="0" y="11206"/>
                  </a:lnTo>
                  <a:lnTo>
                    <a:pt x="308" y="11285"/>
                  </a:lnTo>
                  <a:cubicBezTo>
                    <a:pt x="4855" y="12440"/>
                    <a:pt x="14935" y="16217"/>
                    <a:pt x="15036" y="16256"/>
                  </a:cubicBezTo>
                  <a:lnTo>
                    <a:pt x="15196" y="15826"/>
                  </a:lnTo>
                  <a:cubicBezTo>
                    <a:pt x="15098" y="15789"/>
                    <a:pt x="5437" y="12169"/>
                    <a:pt x="734" y="10922"/>
                  </a:cubicBezTo>
                  <a:cubicBezTo>
                    <a:pt x="1782" y="9377"/>
                    <a:pt x="7346" y="1581"/>
                    <a:pt x="13461" y="452"/>
                  </a:cubicBezTo>
                  <a:lnTo>
                    <a:pt x="13380" y="0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4597475" y="4809000"/>
              <a:ext cx="440100" cy="402050"/>
            </a:xfrm>
            <a:custGeom>
              <a:avLst/>
              <a:gdLst/>
              <a:ahLst/>
              <a:cxnLst/>
              <a:rect l="l" t="t" r="r" b="b"/>
              <a:pathLst>
                <a:path w="17604" h="16082" extrusionOk="0">
                  <a:moveTo>
                    <a:pt x="11818" y="1"/>
                  </a:moveTo>
                  <a:cubicBezTo>
                    <a:pt x="6348" y="4977"/>
                    <a:pt x="530" y="14761"/>
                    <a:pt x="472" y="14859"/>
                  </a:cubicBezTo>
                  <a:lnTo>
                    <a:pt x="1" y="15655"/>
                  </a:lnTo>
                  <a:lnTo>
                    <a:pt x="789" y="15171"/>
                  </a:lnTo>
                  <a:cubicBezTo>
                    <a:pt x="2206" y="14302"/>
                    <a:pt x="4129" y="13989"/>
                    <a:pt x="6167" y="13989"/>
                  </a:cubicBezTo>
                  <a:cubicBezTo>
                    <a:pt x="11394" y="13989"/>
                    <a:pt x="17369" y="16051"/>
                    <a:pt x="17451" y="16081"/>
                  </a:cubicBezTo>
                  <a:lnTo>
                    <a:pt x="17604" y="15648"/>
                  </a:lnTo>
                  <a:cubicBezTo>
                    <a:pt x="17262" y="15528"/>
                    <a:pt x="11439" y="13516"/>
                    <a:pt x="6219" y="13516"/>
                  </a:cubicBezTo>
                  <a:cubicBezTo>
                    <a:pt x="4425" y="13516"/>
                    <a:pt x="2702" y="13753"/>
                    <a:pt x="1297" y="14387"/>
                  </a:cubicBezTo>
                  <a:cubicBezTo>
                    <a:pt x="2735" y="12052"/>
                    <a:pt x="7561" y="4494"/>
                    <a:pt x="12128" y="339"/>
                  </a:cubicBezTo>
                  <a:lnTo>
                    <a:pt x="11818" y="1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1258050" y="2820575"/>
              <a:ext cx="1780800" cy="1220175"/>
            </a:xfrm>
            <a:custGeom>
              <a:avLst/>
              <a:gdLst/>
              <a:ahLst/>
              <a:cxnLst/>
              <a:rect l="l" t="t" r="r" b="b"/>
              <a:pathLst>
                <a:path w="71232" h="48807" extrusionOk="0">
                  <a:moveTo>
                    <a:pt x="16766" y="0"/>
                  </a:moveTo>
                  <a:cubicBezTo>
                    <a:pt x="8809" y="0"/>
                    <a:pt x="1901" y="3866"/>
                    <a:pt x="1195" y="9036"/>
                  </a:cubicBezTo>
                  <a:cubicBezTo>
                    <a:pt x="0" y="17775"/>
                    <a:pt x="11011" y="18004"/>
                    <a:pt x="19806" y="21948"/>
                  </a:cubicBezTo>
                  <a:cubicBezTo>
                    <a:pt x="28602" y="25893"/>
                    <a:pt x="25096" y="33762"/>
                    <a:pt x="28028" y="42413"/>
                  </a:cubicBezTo>
                  <a:cubicBezTo>
                    <a:pt x="29850" y="47788"/>
                    <a:pt x="42022" y="48806"/>
                    <a:pt x="50982" y="48806"/>
                  </a:cubicBezTo>
                  <a:cubicBezTo>
                    <a:pt x="56445" y="48806"/>
                    <a:pt x="60713" y="48428"/>
                    <a:pt x="60713" y="48428"/>
                  </a:cubicBezTo>
                  <a:cubicBezTo>
                    <a:pt x="71232" y="36012"/>
                    <a:pt x="67413" y="24613"/>
                    <a:pt x="58324" y="15415"/>
                  </a:cubicBezTo>
                  <a:cubicBezTo>
                    <a:pt x="54737" y="11786"/>
                    <a:pt x="51981" y="11021"/>
                    <a:pt x="49379" y="11021"/>
                  </a:cubicBezTo>
                  <a:cubicBezTo>
                    <a:pt x="47484" y="11021"/>
                    <a:pt x="45671" y="11426"/>
                    <a:pt x="43678" y="11426"/>
                  </a:cubicBezTo>
                  <a:cubicBezTo>
                    <a:pt x="40780" y="11426"/>
                    <a:pt x="37502" y="10569"/>
                    <a:pt x="33040" y="6362"/>
                  </a:cubicBezTo>
                  <a:cubicBezTo>
                    <a:pt x="28244" y="1840"/>
                    <a:pt x="22256" y="0"/>
                    <a:pt x="16766" y="0"/>
                  </a:cubicBezTo>
                  <a:close/>
                </a:path>
              </a:pathLst>
            </a:custGeom>
            <a:solidFill>
              <a:srgbClr val="E25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1607475" y="3045750"/>
              <a:ext cx="1219425" cy="1128225"/>
            </a:xfrm>
            <a:custGeom>
              <a:avLst/>
              <a:gdLst/>
              <a:ahLst/>
              <a:cxnLst/>
              <a:rect l="l" t="t" r="r" b="b"/>
              <a:pathLst>
                <a:path w="48777" h="45129" extrusionOk="0">
                  <a:moveTo>
                    <a:pt x="124" y="1"/>
                  </a:moveTo>
                  <a:lnTo>
                    <a:pt x="1" y="442"/>
                  </a:lnTo>
                  <a:cubicBezTo>
                    <a:pt x="398" y="553"/>
                    <a:pt x="39765" y="11893"/>
                    <a:pt x="48333" y="45128"/>
                  </a:cubicBezTo>
                  <a:lnTo>
                    <a:pt x="48777" y="45013"/>
                  </a:lnTo>
                  <a:cubicBezTo>
                    <a:pt x="44264" y="27505"/>
                    <a:pt x="31272" y="16197"/>
                    <a:pt x="21169" y="9795"/>
                  </a:cubicBezTo>
                  <a:cubicBezTo>
                    <a:pt x="10231" y="2864"/>
                    <a:pt x="224" y="28"/>
                    <a:pt x="124" y="1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1756100" y="3012250"/>
              <a:ext cx="322350" cy="252100"/>
            </a:xfrm>
            <a:custGeom>
              <a:avLst/>
              <a:gdLst/>
              <a:ahLst/>
              <a:cxnLst/>
              <a:rect l="l" t="t" r="r" b="b"/>
              <a:pathLst>
                <a:path w="12894" h="10084" extrusionOk="0">
                  <a:moveTo>
                    <a:pt x="3556" y="0"/>
                  </a:moveTo>
                  <a:lnTo>
                    <a:pt x="3424" y="439"/>
                  </a:lnTo>
                  <a:cubicBezTo>
                    <a:pt x="9488" y="2257"/>
                    <a:pt x="11761" y="8029"/>
                    <a:pt x="12253" y="9507"/>
                  </a:cubicBezTo>
                  <a:cubicBezTo>
                    <a:pt x="8162" y="8836"/>
                    <a:pt x="2730" y="8772"/>
                    <a:pt x="757" y="8772"/>
                  </a:cubicBezTo>
                  <a:cubicBezTo>
                    <a:pt x="288" y="8772"/>
                    <a:pt x="15" y="8776"/>
                    <a:pt x="0" y="8776"/>
                  </a:cubicBezTo>
                  <a:lnTo>
                    <a:pt x="7" y="9234"/>
                  </a:lnTo>
                  <a:cubicBezTo>
                    <a:pt x="22" y="9234"/>
                    <a:pt x="311" y="9230"/>
                    <a:pt x="805" y="9230"/>
                  </a:cubicBezTo>
                  <a:cubicBezTo>
                    <a:pt x="2866" y="9230"/>
                    <a:pt x="8482" y="9303"/>
                    <a:pt x="12542" y="10021"/>
                  </a:cubicBezTo>
                  <a:lnTo>
                    <a:pt x="12894" y="10084"/>
                  </a:lnTo>
                  <a:lnTo>
                    <a:pt x="12894" y="10084"/>
                  </a:lnTo>
                  <a:lnTo>
                    <a:pt x="12804" y="9738"/>
                  </a:lnTo>
                  <a:cubicBezTo>
                    <a:pt x="12783" y="9662"/>
                    <a:pt x="10748" y="2156"/>
                    <a:pt x="3556" y="0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2076350" y="3181850"/>
              <a:ext cx="395850" cy="384700"/>
            </a:xfrm>
            <a:custGeom>
              <a:avLst/>
              <a:gdLst/>
              <a:ahLst/>
              <a:cxnLst/>
              <a:rect l="l" t="t" r="r" b="b"/>
              <a:pathLst>
                <a:path w="15834" h="15388" extrusionOk="0">
                  <a:moveTo>
                    <a:pt x="7598" y="1"/>
                  </a:moveTo>
                  <a:lnTo>
                    <a:pt x="7353" y="388"/>
                  </a:lnTo>
                  <a:cubicBezTo>
                    <a:pt x="12605" y="3715"/>
                    <a:pt x="14861" y="13025"/>
                    <a:pt x="15259" y="14849"/>
                  </a:cubicBezTo>
                  <a:cubicBezTo>
                    <a:pt x="10432" y="14252"/>
                    <a:pt x="116" y="14009"/>
                    <a:pt x="11" y="14006"/>
                  </a:cubicBezTo>
                  <a:lnTo>
                    <a:pt x="0" y="14465"/>
                  </a:lnTo>
                  <a:cubicBezTo>
                    <a:pt x="108" y="14467"/>
                    <a:pt x="10869" y="14722"/>
                    <a:pt x="15518" y="15344"/>
                  </a:cubicBezTo>
                  <a:lnTo>
                    <a:pt x="15834" y="15387"/>
                  </a:lnTo>
                  <a:lnTo>
                    <a:pt x="15774" y="15075"/>
                  </a:lnTo>
                  <a:cubicBezTo>
                    <a:pt x="15687" y="14615"/>
                    <a:pt x="13570" y="3784"/>
                    <a:pt x="7598" y="1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2331575" y="3478175"/>
              <a:ext cx="408800" cy="473300"/>
            </a:xfrm>
            <a:custGeom>
              <a:avLst/>
              <a:gdLst/>
              <a:ahLst/>
              <a:cxnLst/>
              <a:rect l="l" t="t" r="r" b="b"/>
              <a:pathLst>
                <a:path w="16352" h="18932" extrusionOk="0">
                  <a:moveTo>
                    <a:pt x="11222" y="0"/>
                  </a:moveTo>
                  <a:lnTo>
                    <a:pt x="10811" y="200"/>
                  </a:lnTo>
                  <a:cubicBezTo>
                    <a:pt x="13498" y="5756"/>
                    <a:pt x="15157" y="14568"/>
                    <a:pt x="15623" y="17273"/>
                  </a:cubicBezTo>
                  <a:cubicBezTo>
                    <a:pt x="11447" y="12926"/>
                    <a:pt x="506" y="12382"/>
                    <a:pt x="22" y="12359"/>
                  </a:cubicBezTo>
                  <a:lnTo>
                    <a:pt x="0" y="12818"/>
                  </a:lnTo>
                  <a:cubicBezTo>
                    <a:pt x="123" y="12822"/>
                    <a:pt x="12267" y="13424"/>
                    <a:pt x="15800" y="18188"/>
                  </a:cubicBezTo>
                  <a:lnTo>
                    <a:pt x="16352" y="18932"/>
                  </a:lnTo>
                  <a:lnTo>
                    <a:pt x="16211" y="18018"/>
                  </a:lnTo>
                  <a:cubicBezTo>
                    <a:pt x="16194" y="17905"/>
                    <a:pt x="14443" y="6656"/>
                    <a:pt x="11222" y="0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3089550" y="238125"/>
              <a:ext cx="2492550" cy="1611875"/>
            </a:xfrm>
            <a:custGeom>
              <a:avLst/>
              <a:gdLst/>
              <a:ahLst/>
              <a:cxnLst/>
              <a:rect l="l" t="t" r="r" b="b"/>
              <a:pathLst>
                <a:path w="99702" h="64475" extrusionOk="0">
                  <a:moveTo>
                    <a:pt x="88513" y="1"/>
                  </a:moveTo>
                  <a:cubicBezTo>
                    <a:pt x="88471" y="1"/>
                    <a:pt x="88428" y="1"/>
                    <a:pt x="88386" y="3"/>
                  </a:cubicBezTo>
                  <a:cubicBezTo>
                    <a:pt x="82278" y="190"/>
                    <a:pt x="83574" y="8558"/>
                    <a:pt x="76009" y="8558"/>
                  </a:cubicBezTo>
                  <a:cubicBezTo>
                    <a:pt x="74945" y="8558"/>
                    <a:pt x="73706" y="8392"/>
                    <a:pt x="72246" y="8015"/>
                  </a:cubicBezTo>
                  <a:cubicBezTo>
                    <a:pt x="70105" y="7463"/>
                    <a:pt x="68279" y="7210"/>
                    <a:pt x="66673" y="7210"/>
                  </a:cubicBezTo>
                  <a:cubicBezTo>
                    <a:pt x="59397" y="7210"/>
                    <a:pt x="56639" y="12399"/>
                    <a:pt x="49627" y="18409"/>
                  </a:cubicBezTo>
                  <a:cubicBezTo>
                    <a:pt x="47168" y="20517"/>
                    <a:pt x="45138" y="21135"/>
                    <a:pt x="43046" y="21135"/>
                  </a:cubicBezTo>
                  <a:cubicBezTo>
                    <a:pt x="40071" y="21135"/>
                    <a:pt x="36971" y="19884"/>
                    <a:pt x="32335" y="19884"/>
                  </a:cubicBezTo>
                  <a:cubicBezTo>
                    <a:pt x="28886" y="19884"/>
                    <a:pt x="24586" y="20577"/>
                    <a:pt x="18854" y="22993"/>
                  </a:cubicBezTo>
                  <a:cubicBezTo>
                    <a:pt x="1" y="30941"/>
                    <a:pt x="9219" y="50119"/>
                    <a:pt x="9219" y="50119"/>
                  </a:cubicBezTo>
                  <a:cubicBezTo>
                    <a:pt x="15388" y="60855"/>
                    <a:pt x="23372" y="64474"/>
                    <a:pt x="30578" y="64474"/>
                  </a:cubicBezTo>
                  <a:cubicBezTo>
                    <a:pt x="38700" y="64474"/>
                    <a:pt x="45834" y="59876"/>
                    <a:pt x="48264" y="55691"/>
                  </a:cubicBezTo>
                  <a:cubicBezTo>
                    <a:pt x="52848" y="47795"/>
                    <a:pt x="59496" y="42781"/>
                    <a:pt x="74692" y="42781"/>
                  </a:cubicBezTo>
                  <a:cubicBezTo>
                    <a:pt x="85260" y="42781"/>
                    <a:pt x="88333" y="31848"/>
                    <a:pt x="87415" y="25081"/>
                  </a:cubicBezTo>
                  <a:cubicBezTo>
                    <a:pt x="86499" y="18316"/>
                    <a:pt x="89958" y="18714"/>
                    <a:pt x="94849" y="14739"/>
                  </a:cubicBezTo>
                  <a:cubicBezTo>
                    <a:pt x="99702" y="10794"/>
                    <a:pt x="93977" y="1"/>
                    <a:pt x="88513" y="1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2398675" y="1648275"/>
              <a:ext cx="2323750" cy="3525400"/>
            </a:xfrm>
            <a:custGeom>
              <a:avLst/>
              <a:gdLst/>
              <a:ahLst/>
              <a:cxnLst/>
              <a:rect l="l" t="t" r="r" b="b"/>
              <a:pathLst>
                <a:path w="92950" h="141016" extrusionOk="0">
                  <a:moveTo>
                    <a:pt x="55211" y="1"/>
                  </a:moveTo>
                  <a:cubicBezTo>
                    <a:pt x="51382" y="1"/>
                    <a:pt x="44183" y="2455"/>
                    <a:pt x="44183" y="2455"/>
                  </a:cubicBezTo>
                  <a:cubicBezTo>
                    <a:pt x="44183" y="2455"/>
                    <a:pt x="41558" y="21795"/>
                    <a:pt x="40004" y="30064"/>
                  </a:cubicBezTo>
                  <a:cubicBezTo>
                    <a:pt x="38452" y="38333"/>
                    <a:pt x="35494" y="36655"/>
                    <a:pt x="18377" y="39090"/>
                  </a:cubicBezTo>
                  <a:cubicBezTo>
                    <a:pt x="1260" y="41524"/>
                    <a:pt x="1" y="141016"/>
                    <a:pt x="1" y="141016"/>
                  </a:cubicBezTo>
                  <a:lnTo>
                    <a:pt x="92950" y="141016"/>
                  </a:lnTo>
                  <a:cubicBezTo>
                    <a:pt x="92950" y="141016"/>
                    <a:pt x="91358" y="61663"/>
                    <a:pt x="85856" y="49808"/>
                  </a:cubicBezTo>
                  <a:cubicBezTo>
                    <a:pt x="80355" y="37951"/>
                    <a:pt x="57875" y="40140"/>
                    <a:pt x="55076" y="34055"/>
                  </a:cubicBezTo>
                  <a:cubicBezTo>
                    <a:pt x="52280" y="27970"/>
                    <a:pt x="57507" y="921"/>
                    <a:pt x="57507" y="921"/>
                  </a:cubicBezTo>
                  <a:cubicBezTo>
                    <a:pt x="57322" y="253"/>
                    <a:pt x="56440" y="1"/>
                    <a:pt x="55211" y="1"/>
                  </a:cubicBezTo>
                  <a:close/>
                </a:path>
              </a:pathLst>
            </a:custGeom>
            <a:solidFill>
              <a:srgbClr val="F49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3123375" y="1052375"/>
              <a:ext cx="996325" cy="849525"/>
            </a:xfrm>
            <a:custGeom>
              <a:avLst/>
              <a:gdLst/>
              <a:ahLst/>
              <a:cxnLst/>
              <a:rect l="l" t="t" r="r" b="b"/>
              <a:pathLst>
                <a:path w="39853" h="33981" extrusionOk="0">
                  <a:moveTo>
                    <a:pt x="18739" y="1"/>
                  </a:moveTo>
                  <a:cubicBezTo>
                    <a:pt x="15164" y="1"/>
                    <a:pt x="11793" y="2155"/>
                    <a:pt x="9738" y="7825"/>
                  </a:cubicBezTo>
                  <a:cubicBezTo>
                    <a:pt x="9738" y="7825"/>
                    <a:pt x="0" y="25045"/>
                    <a:pt x="10258" y="33044"/>
                  </a:cubicBezTo>
                  <a:cubicBezTo>
                    <a:pt x="11080" y="33685"/>
                    <a:pt x="12128" y="33980"/>
                    <a:pt x="13319" y="33980"/>
                  </a:cubicBezTo>
                  <a:cubicBezTo>
                    <a:pt x="22412" y="33980"/>
                    <a:pt x="39852" y="16784"/>
                    <a:pt x="29317" y="5464"/>
                  </a:cubicBezTo>
                  <a:cubicBezTo>
                    <a:pt x="26404" y="2334"/>
                    <a:pt x="22460" y="1"/>
                    <a:pt x="18739" y="1"/>
                  </a:cubicBezTo>
                  <a:close/>
                </a:path>
              </a:pathLst>
            </a:custGeom>
            <a:solidFill>
              <a:srgbClr val="F49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3419550" y="1379900"/>
              <a:ext cx="103625" cy="154850"/>
            </a:xfrm>
            <a:custGeom>
              <a:avLst/>
              <a:gdLst/>
              <a:ahLst/>
              <a:cxnLst/>
              <a:rect l="l" t="t" r="r" b="b"/>
              <a:pathLst>
                <a:path w="4145" h="6194" extrusionOk="0">
                  <a:moveTo>
                    <a:pt x="3788" y="0"/>
                  </a:moveTo>
                  <a:cubicBezTo>
                    <a:pt x="3154" y="787"/>
                    <a:pt x="1" y="4765"/>
                    <a:pt x="171" y="5803"/>
                  </a:cubicBezTo>
                  <a:cubicBezTo>
                    <a:pt x="199" y="5972"/>
                    <a:pt x="291" y="6061"/>
                    <a:pt x="364" y="6107"/>
                  </a:cubicBezTo>
                  <a:cubicBezTo>
                    <a:pt x="455" y="6163"/>
                    <a:pt x="559" y="6194"/>
                    <a:pt x="666" y="6194"/>
                  </a:cubicBezTo>
                  <a:cubicBezTo>
                    <a:pt x="671" y="6194"/>
                    <a:pt x="675" y="6194"/>
                    <a:pt x="680" y="6193"/>
                  </a:cubicBezTo>
                  <a:cubicBezTo>
                    <a:pt x="1643" y="6193"/>
                    <a:pt x="3252" y="4309"/>
                    <a:pt x="3768" y="3673"/>
                  </a:cubicBezTo>
                  <a:lnTo>
                    <a:pt x="3412" y="3386"/>
                  </a:lnTo>
                  <a:cubicBezTo>
                    <a:pt x="2426" y="4601"/>
                    <a:pt x="1166" y="5761"/>
                    <a:pt x="718" y="5761"/>
                  </a:cubicBezTo>
                  <a:cubicBezTo>
                    <a:pt x="682" y="5761"/>
                    <a:pt x="652" y="5754"/>
                    <a:pt x="627" y="5739"/>
                  </a:cubicBezTo>
                  <a:cubicBezTo>
                    <a:pt x="445" y="5294"/>
                    <a:pt x="2312" y="2564"/>
                    <a:pt x="4145" y="287"/>
                  </a:cubicBezTo>
                  <a:lnTo>
                    <a:pt x="3788" y="0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3600300" y="1402600"/>
              <a:ext cx="60200" cy="60200"/>
            </a:xfrm>
            <a:custGeom>
              <a:avLst/>
              <a:gdLst/>
              <a:ahLst/>
              <a:cxnLst/>
              <a:rect l="l" t="t" r="r" b="b"/>
              <a:pathLst>
                <a:path w="2408" h="2408" extrusionOk="0">
                  <a:moveTo>
                    <a:pt x="1204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69"/>
                    <a:pt x="539" y="2408"/>
                    <a:pt x="1204" y="2408"/>
                  </a:cubicBezTo>
                  <a:cubicBezTo>
                    <a:pt x="1869" y="2408"/>
                    <a:pt x="2407" y="1869"/>
                    <a:pt x="2407" y="1204"/>
                  </a:cubicBezTo>
                  <a:cubicBezTo>
                    <a:pt x="2407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3429450" y="1324450"/>
              <a:ext cx="60175" cy="60200"/>
            </a:xfrm>
            <a:custGeom>
              <a:avLst/>
              <a:gdLst/>
              <a:ahLst/>
              <a:cxnLst/>
              <a:rect l="l" t="t" r="r" b="b"/>
              <a:pathLst>
                <a:path w="2407" h="2408" extrusionOk="0">
                  <a:moveTo>
                    <a:pt x="1204" y="1"/>
                  </a:moveTo>
                  <a:cubicBezTo>
                    <a:pt x="539" y="1"/>
                    <a:pt x="0" y="539"/>
                    <a:pt x="0" y="1203"/>
                  </a:cubicBezTo>
                  <a:cubicBezTo>
                    <a:pt x="0" y="1869"/>
                    <a:pt x="539" y="2407"/>
                    <a:pt x="1204" y="2407"/>
                  </a:cubicBezTo>
                  <a:cubicBezTo>
                    <a:pt x="1868" y="2407"/>
                    <a:pt x="2407" y="1869"/>
                    <a:pt x="2407" y="1203"/>
                  </a:cubicBezTo>
                  <a:cubicBezTo>
                    <a:pt x="2407" y="539"/>
                    <a:pt x="1868" y="1"/>
                    <a:pt x="1204" y="1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3388875" y="1585100"/>
              <a:ext cx="118350" cy="95675"/>
            </a:xfrm>
            <a:custGeom>
              <a:avLst/>
              <a:gdLst/>
              <a:ahLst/>
              <a:cxnLst/>
              <a:rect l="l" t="t" r="r" b="b"/>
              <a:pathLst>
                <a:path w="4734" h="3827" extrusionOk="0">
                  <a:moveTo>
                    <a:pt x="263" y="1"/>
                  </a:moveTo>
                  <a:cubicBezTo>
                    <a:pt x="1" y="2090"/>
                    <a:pt x="261" y="3300"/>
                    <a:pt x="1055" y="3695"/>
                  </a:cubicBezTo>
                  <a:cubicBezTo>
                    <a:pt x="1233" y="3782"/>
                    <a:pt x="1428" y="3826"/>
                    <a:pt x="1626" y="3826"/>
                  </a:cubicBezTo>
                  <a:cubicBezTo>
                    <a:pt x="1632" y="3826"/>
                    <a:pt x="1638" y="3826"/>
                    <a:pt x="1643" y="3826"/>
                  </a:cubicBezTo>
                  <a:cubicBezTo>
                    <a:pt x="2924" y="3826"/>
                    <a:pt x="4528" y="2313"/>
                    <a:pt x="4733" y="2113"/>
                  </a:cubicBezTo>
                  <a:lnTo>
                    <a:pt x="4415" y="1784"/>
                  </a:lnTo>
                  <a:cubicBezTo>
                    <a:pt x="3909" y="2275"/>
                    <a:pt x="2559" y="3368"/>
                    <a:pt x="1644" y="3368"/>
                  </a:cubicBezTo>
                  <a:cubicBezTo>
                    <a:pt x="1505" y="3368"/>
                    <a:pt x="1376" y="3343"/>
                    <a:pt x="1261" y="3286"/>
                  </a:cubicBezTo>
                  <a:cubicBezTo>
                    <a:pt x="678" y="2995"/>
                    <a:pt x="491" y="1878"/>
                    <a:pt x="717" y="56"/>
                  </a:cubicBezTo>
                  <a:lnTo>
                    <a:pt x="263" y="1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3588850" y="1500100"/>
              <a:ext cx="101425" cy="101425"/>
            </a:xfrm>
            <a:custGeom>
              <a:avLst/>
              <a:gdLst/>
              <a:ahLst/>
              <a:cxnLst/>
              <a:rect l="l" t="t" r="r" b="b"/>
              <a:pathLst>
                <a:path w="4057" h="4057" extrusionOk="0">
                  <a:moveTo>
                    <a:pt x="2030" y="1"/>
                  </a:moveTo>
                  <a:cubicBezTo>
                    <a:pt x="909" y="1"/>
                    <a:pt x="1" y="908"/>
                    <a:pt x="1" y="2028"/>
                  </a:cubicBezTo>
                  <a:cubicBezTo>
                    <a:pt x="1" y="3148"/>
                    <a:pt x="909" y="4057"/>
                    <a:pt x="2030" y="4057"/>
                  </a:cubicBezTo>
                  <a:cubicBezTo>
                    <a:pt x="3150" y="4057"/>
                    <a:pt x="4057" y="3148"/>
                    <a:pt x="4057" y="2028"/>
                  </a:cubicBezTo>
                  <a:cubicBezTo>
                    <a:pt x="4057" y="908"/>
                    <a:pt x="3150" y="1"/>
                    <a:pt x="2030" y="1"/>
                  </a:cubicBezTo>
                  <a:close/>
                </a:path>
              </a:pathLst>
            </a:custGeom>
            <a:solidFill>
              <a:srgbClr val="E86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3320000" y="1389675"/>
              <a:ext cx="101425" cy="101450"/>
            </a:xfrm>
            <a:custGeom>
              <a:avLst/>
              <a:gdLst/>
              <a:ahLst/>
              <a:cxnLst/>
              <a:rect l="l" t="t" r="r" b="b"/>
              <a:pathLst>
                <a:path w="4057" h="4058" extrusionOk="0">
                  <a:moveTo>
                    <a:pt x="2030" y="1"/>
                  </a:moveTo>
                  <a:cubicBezTo>
                    <a:pt x="909" y="1"/>
                    <a:pt x="1" y="909"/>
                    <a:pt x="1" y="2028"/>
                  </a:cubicBezTo>
                  <a:cubicBezTo>
                    <a:pt x="1" y="3149"/>
                    <a:pt x="909" y="4057"/>
                    <a:pt x="2030" y="4057"/>
                  </a:cubicBezTo>
                  <a:cubicBezTo>
                    <a:pt x="3150" y="4057"/>
                    <a:pt x="4057" y="3149"/>
                    <a:pt x="4057" y="2028"/>
                  </a:cubicBezTo>
                  <a:cubicBezTo>
                    <a:pt x="4057" y="909"/>
                    <a:pt x="3150" y="1"/>
                    <a:pt x="2030" y="1"/>
                  </a:cubicBezTo>
                  <a:close/>
                </a:path>
              </a:pathLst>
            </a:custGeom>
            <a:solidFill>
              <a:srgbClr val="E86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3419562" y="1642404"/>
              <a:ext cx="423166" cy="590600"/>
            </a:xfrm>
            <a:custGeom>
              <a:avLst/>
              <a:gdLst/>
              <a:ahLst/>
              <a:cxnLst/>
              <a:rect l="l" t="t" r="r" b="b"/>
              <a:pathLst>
                <a:path w="16774" h="23624" extrusionOk="0">
                  <a:moveTo>
                    <a:pt x="16773" y="1"/>
                  </a:moveTo>
                  <a:cubicBezTo>
                    <a:pt x="12056" y="8511"/>
                    <a:pt x="2280" y="10317"/>
                    <a:pt x="2280" y="10317"/>
                  </a:cubicBezTo>
                  <a:cubicBezTo>
                    <a:pt x="1924" y="12901"/>
                    <a:pt x="1582" y="15622"/>
                    <a:pt x="1582" y="15622"/>
                  </a:cubicBezTo>
                  <a:cubicBezTo>
                    <a:pt x="1582" y="15622"/>
                    <a:pt x="0" y="21603"/>
                    <a:pt x="2866" y="23436"/>
                  </a:cubicBezTo>
                  <a:cubicBezTo>
                    <a:pt x="3065" y="23564"/>
                    <a:pt x="3294" y="23623"/>
                    <a:pt x="3546" y="23623"/>
                  </a:cubicBezTo>
                  <a:cubicBezTo>
                    <a:pt x="6923" y="23623"/>
                    <a:pt x="14597" y="13008"/>
                    <a:pt x="14597" y="13008"/>
                  </a:cubicBezTo>
                  <a:cubicBezTo>
                    <a:pt x="14654" y="11401"/>
                    <a:pt x="16773" y="1"/>
                    <a:pt x="16773" y="1"/>
                  </a:cubicBezTo>
                  <a:close/>
                </a:path>
              </a:pathLst>
            </a:custGeom>
            <a:solidFill>
              <a:srgbClr val="E86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3649425" y="1307650"/>
              <a:ext cx="106900" cy="73750"/>
            </a:xfrm>
            <a:custGeom>
              <a:avLst/>
              <a:gdLst/>
              <a:ahLst/>
              <a:cxnLst/>
              <a:rect l="l" t="t" r="r" b="b"/>
              <a:pathLst>
                <a:path w="4276" h="2950" extrusionOk="0">
                  <a:moveTo>
                    <a:pt x="1530" y="0"/>
                  </a:moveTo>
                  <a:cubicBezTo>
                    <a:pt x="1060" y="0"/>
                    <a:pt x="654" y="171"/>
                    <a:pt x="431" y="509"/>
                  </a:cubicBezTo>
                  <a:cubicBezTo>
                    <a:pt x="1" y="1164"/>
                    <a:pt x="1195" y="1013"/>
                    <a:pt x="2137" y="1632"/>
                  </a:cubicBezTo>
                  <a:cubicBezTo>
                    <a:pt x="2884" y="2123"/>
                    <a:pt x="3249" y="2949"/>
                    <a:pt x="3582" y="2949"/>
                  </a:cubicBezTo>
                  <a:cubicBezTo>
                    <a:pt x="3670" y="2949"/>
                    <a:pt x="3755" y="2892"/>
                    <a:pt x="3845" y="2755"/>
                  </a:cubicBezTo>
                  <a:cubicBezTo>
                    <a:pt x="4276" y="2101"/>
                    <a:pt x="3860" y="1068"/>
                    <a:pt x="2916" y="447"/>
                  </a:cubicBezTo>
                  <a:cubicBezTo>
                    <a:pt x="2462" y="148"/>
                    <a:pt x="1968" y="0"/>
                    <a:pt x="1530" y="0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3445300" y="1214425"/>
              <a:ext cx="109475" cy="62525"/>
            </a:xfrm>
            <a:custGeom>
              <a:avLst/>
              <a:gdLst/>
              <a:ahLst/>
              <a:cxnLst/>
              <a:rect l="l" t="t" r="r" b="b"/>
              <a:pathLst>
                <a:path w="4379" h="2501" extrusionOk="0">
                  <a:moveTo>
                    <a:pt x="1712" y="1"/>
                  </a:moveTo>
                  <a:cubicBezTo>
                    <a:pt x="1039" y="1"/>
                    <a:pt x="475" y="282"/>
                    <a:pt x="283" y="780"/>
                  </a:cubicBezTo>
                  <a:cubicBezTo>
                    <a:pt x="1" y="1510"/>
                    <a:pt x="1136" y="1109"/>
                    <a:pt x="2189" y="1516"/>
                  </a:cubicBezTo>
                  <a:cubicBezTo>
                    <a:pt x="2984" y="1821"/>
                    <a:pt x="3504" y="2501"/>
                    <a:pt x="3832" y="2501"/>
                  </a:cubicBezTo>
                  <a:cubicBezTo>
                    <a:pt x="3939" y="2501"/>
                    <a:pt x="4026" y="2429"/>
                    <a:pt x="4095" y="2250"/>
                  </a:cubicBezTo>
                  <a:cubicBezTo>
                    <a:pt x="4378" y="1520"/>
                    <a:pt x="3752" y="599"/>
                    <a:pt x="2699" y="192"/>
                  </a:cubicBezTo>
                  <a:cubicBezTo>
                    <a:pt x="2364" y="62"/>
                    <a:pt x="2026" y="1"/>
                    <a:pt x="1712" y="1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3790300" y="1511175"/>
              <a:ext cx="197275" cy="180675"/>
            </a:xfrm>
            <a:custGeom>
              <a:avLst/>
              <a:gdLst/>
              <a:ahLst/>
              <a:cxnLst/>
              <a:rect l="l" t="t" r="r" b="b"/>
              <a:pathLst>
                <a:path w="7891" h="7227" extrusionOk="0">
                  <a:moveTo>
                    <a:pt x="5203" y="0"/>
                  </a:moveTo>
                  <a:cubicBezTo>
                    <a:pt x="3880" y="0"/>
                    <a:pt x="2389" y="1655"/>
                    <a:pt x="2389" y="1655"/>
                  </a:cubicBezTo>
                  <a:cubicBezTo>
                    <a:pt x="1678" y="2315"/>
                    <a:pt x="0" y="7227"/>
                    <a:pt x="2350" y="7227"/>
                  </a:cubicBezTo>
                  <a:cubicBezTo>
                    <a:pt x="2520" y="7227"/>
                    <a:pt x="2711" y="7201"/>
                    <a:pt x="2925" y="7146"/>
                  </a:cubicBezTo>
                  <a:cubicBezTo>
                    <a:pt x="6097" y="6332"/>
                    <a:pt x="7891" y="3488"/>
                    <a:pt x="6586" y="967"/>
                  </a:cubicBezTo>
                  <a:cubicBezTo>
                    <a:pt x="6218" y="256"/>
                    <a:pt x="5723" y="0"/>
                    <a:pt x="5203" y="0"/>
                  </a:cubicBezTo>
                  <a:close/>
                </a:path>
              </a:pathLst>
            </a:custGeom>
            <a:solidFill>
              <a:srgbClr val="F49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3620875" y="956000"/>
              <a:ext cx="379225" cy="629800"/>
            </a:xfrm>
            <a:custGeom>
              <a:avLst/>
              <a:gdLst/>
              <a:ahLst/>
              <a:cxnLst/>
              <a:rect l="l" t="t" r="r" b="b"/>
              <a:pathLst>
                <a:path w="15169" h="25192" extrusionOk="0">
                  <a:moveTo>
                    <a:pt x="4897" y="1"/>
                  </a:moveTo>
                  <a:cubicBezTo>
                    <a:pt x="4717" y="1"/>
                    <a:pt x="4536" y="12"/>
                    <a:pt x="4355" y="35"/>
                  </a:cubicBezTo>
                  <a:cubicBezTo>
                    <a:pt x="4355" y="35"/>
                    <a:pt x="1" y="5772"/>
                    <a:pt x="2263" y="10338"/>
                  </a:cubicBezTo>
                  <a:cubicBezTo>
                    <a:pt x="4527" y="14906"/>
                    <a:pt x="13422" y="16373"/>
                    <a:pt x="9338" y="25192"/>
                  </a:cubicBezTo>
                  <a:cubicBezTo>
                    <a:pt x="9338" y="25192"/>
                    <a:pt x="9339" y="25192"/>
                    <a:pt x="9343" y="25192"/>
                  </a:cubicBezTo>
                  <a:cubicBezTo>
                    <a:pt x="9489" y="25192"/>
                    <a:pt x="12405" y="25094"/>
                    <a:pt x="13792" y="17348"/>
                  </a:cubicBezTo>
                  <a:cubicBezTo>
                    <a:pt x="15169" y="9664"/>
                    <a:pt x="10171" y="1"/>
                    <a:pt x="4897" y="1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3296575" y="903975"/>
              <a:ext cx="587450" cy="420500"/>
            </a:xfrm>
            <a:custGeom>
              <a:avLst/>
              <a:gdLst/>
              <a:ahLst/>
              <a:cxnLst/>
              <a:rect l="l" t="t" r="r" b="b"/>
              <a:pathLst>
                <a:path w="23498" h="16820" extrusionOk="0">
                  <a:moveTo>
                    <a:pt x="17824" y="1"/>
                  </a:moveTo>
                  <a:cubicBezTo>
                    <a:pt x="17823" y="1"/>
                    <a:pt x="1" y="1120"/>
                    <a:pt x="1345" y="16820"/>
                  </a:cubicBezTo>
                  <a:cubicBezTo>
                    <a:pt x="1345" y="16820"/>
                    <a:pt x="5225" y="7991"/>
                    <a:pt x="15411" y="7991"/>
                  </a:cubicBezTo>
                  <a:cubicBezTo>
                    <a:pt x="15523" y="7991"/>
                    <a:pt x="15636" y="7992"/>
                    <a:pt x="15749" y="7994"/>
                  </a:cubicBezTo>
                  <a:cubicBezTo>
                    <a:pt x="15821" y="7996"/>
                    <a:pt x="15891" y="7997"/>
                    <a:pt x="15961" y="7997"/>
                  </a:cubicBezTo>
                  <a:cubicBezTo>
                    <a:pt x="23498" y="7997"/>
                    <a:pt x="17824" y="1"/>
                    <a:pt x="17824" y="1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2329075" y="2501525"/>
              <a:ext cx="2393350" cy="2672150"/>
            </a:xfrm>
            <a:custGeom>
              <a:avLst/>
              <a:gdLst/>
              <a:ahLst/>
              <a:cxnLst/>
              <a:rect l="l" t="t" r="r" b="b"/>
              <a:pathLst>
                <a:path w="95734" h="106886" extrusionOk="0">
                  <a:moveTo>
                    <a:pt x="51317" y="1"/>
                  </a:moveTo>
                  <a:cubicBezTo>
                    <a:pt x="45982" y="1"/>
                    <a:pt x="38774" y="170"/>
                    <a:pt x="35262" y="993"/>
                  </a:cubicBezTo>
                  <a:cubicBezTo>
                    <a:pt x="35262" y="993"/>
                    <a:pt x="20733" y="2344"/>
                    <a:pt x="10367" y="24896"/>
                  </a:cubicBezTo>
                  <a:cubicBezTo>
                    <a:pt x="0" y="47449"/>
                    <a:pt x="2785" y="106886"/>
                    <a:pt x="2785" y="106886"/>
                  </a:cubicBezTo>
                  <a:lnTo>
                    <a:pt x="95734" y="106886"/>
                  </a:lnTo>
                  <a:cubicBezTo>
                    <a:pt x="95734" y="106886"/>
                    <a:pt x="94719" y="17325"/>
                    <a:pt x="89863" y="11298"/>
                  </a:cubicBezTo>
                  <a:cubicBezTo>
                    <a:pt x="85008" y="5271"/>
                    <a:pt x="57860" y="83"/>
                    <a:pt x="57860" y="83"/>
                  </a:cubicBezTo>
                  <a:cubicBezTo>
                    <a:pt x="57860" y="83"/>
                    <a:pt x="55046" y="1"/>
                    <a:pt x="51317" y="1"/>
                  </a:cubicBezTo>
                  <a:close/>
                </a:path>
              </a:pathLst>
            </a:custGeom>
            <a:solidFill>
              <a:srgbClr val="EED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2294675" y="2447525"/>
              <a:ext cx="840900" cy="2726150"/>
            </a:xfrm>
            <a:custGeom>
              <a:avLst/>
              <a:gdLst/>
              <a:ahLst/>
              <a:cxnLst/>
              <a:rect l="l" t="t" r="r" b="b"/>
              <a:pathLst>
                <a:path w="33636" h="109046" extrusionOk="0">
                  <a:moveTo>
                    <a:pt x="31112" y="0"/>
                  </a:moveTo>
                  <a:cubicBezTo>
                    <a:pt x="26412" y="0"/>
                    <a:pt x="15875" y="11804"/>
                    <a:pt x="9983" y="25147"/>
                  </a:cubicBezTo>
                  <a:cubicBezTo>
                    <a:pt x="2083" y="43035"/>
                    <a:pt x="1" y="109046"/>
                    <a:pt x="1" y="109046"/>
                  </a:cubicBezTo>
                  <a:lnTo>
                    <a:pt x="30720" y="109046"/>
                  </a:lnTo>
                  <a:cubicBezTo>
                    <a:pt x="28886" y="85663"/>
                    <a:pt x="33470" y="4510"/>
                    <a:pt x="33470" y="4510"/>
                  </a:cubicBezTo>
                  <a:cubicBezTo>
                    <a:pt x="33636" y="1368"/>
                    <a:pt x="32712" y="0"/>
                    <a:pt x="31112" y="0"/>
                  </a:cubicBezTo>
                  <a:close/>
                </a:path>
              </a:pathLst>
            </a:custGeom>
            <a:solidFill>
              <a:srgbClr val="DB63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4057375" y="2584925"/>
              <a:ext cx="755925" cy="2588750"/>
            </a:xfrm>
            <a:custGeom>
              <a:avLst/>
              <a:gdLst/>
              <a:ahLst/>
              <a:cxnLst/>
              <a:rect l="l" t="t" r="r" b="b"/>
              <a:pathLst>
                <a:path w="30237" h="103550" extrusionOk="0">
                  <a:moveTo>
                    <a:pt x="2491" y="0"/>
                  </a:moveTo>
                  <a:cubicBezTo>
                    <a:pt x="2491" y="0"/>
                    <a:pt x="2491" y="0"/>
                    <a:pt x="2491" y="0"/>
                  </a:cubicBezTo>
                  <a:cubicBezTo>
                    <a:pt x="2491" y="0"/>
                    <a:pt x="1749" y="82332"/>
                    <a:pt x="1" y="103550"/>
                  </a:cubicBezTo>
                  <a:lnTo>
                    <a:pt x="30237" y="103550"/>
                  </a:lnTo>
                  <a:cubicBezTo>
                    <a:pt x="30237" y="103550"/>
                    <a:pt x="24561" y="15648"/>
                    <a:pt x="18883" y="7820"/>
                  </a:cubicBezTo>
                  <a:cubicBezTo>
                    <a:pt x="13220" y="10"/>
                    <a:pt x="2543" y="0"/>
                    <a:pt x="2491" y="0"/>
                  </a:cubicBezTo>
                  <a:close/>
                </a:path>
              </a:pathLst>
            </a:custGeom>
            <a:solidFill>
              <a:srgbClr val="DB63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4063650" y="2639900"/>
              <a:ext cx="1979175" cy="2422175"/>
            </a:xfrm>
            <a:custGeom>
              <a:avLst/>
              <a:gdLst/>
              <a:ahLst/>
              <a:cxnLst/>
              <a:rect l="l" t="t" r="r" b="b"/>
              <a:pathLst>
                <a:path w="79167" h="96887" extrusionOk="0">
                  <a:moveTo>
                    <a:pt x="9414" y="0"/>
                  </a:moveTo>
                  <a:cubicBezTo>
                    <a:pt x="9414" y="0"/>
                    <a:pt x="1" y="4609"/>
                    <a:pt x="5281" y="24172"/>
                  </a:cubicBezTo>
                  <a:cubicBezTo>
                    <a:pt x="9347" y="39233"/>
                    <a:pt x="51352" y="36398"/>
                    <a:pt x="52575" y="56265"/>
                  </a:cubicBezTo>
                  <a:cubicBezTo>
                    <a:pt x="53797" y="76133"/>
                    <a:pt x="15840" y="82938"/>
                    <a:pt x="16366" y="86897"/>
                  </a:cubicBezTo>
                  <a:cubicBezTo>
                    <a:pt x="16366" y="86897"/>
                    <a:pt x="16366" y="92616"/>
                    <a:pt x="19340" y="95838"/>
                  </a:cubicBezTo>
                  <a:cubicBezTo>
                    <a:pt x="19925" y="96472"/>
                    <a:pt x="22600" y="96887"/>
                    <a:pt x="26518" y="96887"/>
                  </a:cubicBezTo>
                  <a:cubicBezTo>
                    <a:pt x="42499" y="96887"/>
                    <a:pt x="79167" y="89992"/>
                    <a:pt x="79167" y="62990"/>
                  </a:cubicBezTo>
                  <a:cubicBezTo>
                    <a:pt x="79167" y="29367"/>
                    <a:pt x="32888" y="4255"/>
                    <a:pt x="9414" y="0"/>
                  </a:cubicBezTo>
                  <a:close/>
                </a:path>
              </a:pathLst>
            </a:custGeom>
            <a:solidFill>
              <a:srgbClr val="DB63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4168200" y="4760000"/>
              <a:ext cx="559600" cy="358350"/>
            </a:xfrm>
            <a:custGeom>
              <a:avLst/>
              <a:gdLst/>
              <a:ahLst/>
              <a:cxnLst/>
              <a:rect l="l" t="t" r="r" b="b"/>
              <a:pathLst>
                <a:path w="22384" h="14334" extrusionOk="0">
                  <a:moveTo>
                    <a:pt x="20182" y="6975"/>
                  </a:moveTo>
                  <a:cubicBezTo>
                    <a:pt x="20182" y="6975"/>
                    <a:pt x="20182" y="6975"/>
                    <a:pt x="20182" y="6975"/>
                  </a:cubicBezTo>
                  <a:cubicBezTo>
                    <a:pt x="20182" y="6975"/>
                    <a:pt x="20182" y="6975"/>
                    <a:pt x="20182" y="6975"/>
                  </a:cubicBezTo>
                  <a:cubicBezTo>
                    <a:pt x="20182" y="6975"/>
                    <a:pt x="20182" y="6975"/>
                    <a:pt x="20182" y="6975"/>
                  </a:cubicBezTo>
                  <a:close/>
                  <a:moveTo>
                    <a:pt x="17091" y="1"/>
                  </a:moveTo>
                  <a:cubicBezTo>
                    <a:pt x="16830" y="1"/>
                    <a:pt x="16550" y="18"/>
                    <a:pt x="16251" y="53"/>
                  </a:cubicBezTo>
                  <a:cubicBezTo>
                    <a:pt x="16251" y="53"/>
                    <a:pt x="9501" y="1013"/>
                    <a:pt x="5037" y="4732"/>
                  </a:cubicBezTo>
                  <a:cubicBezTo>
                    <a:pt x="2571" y="6785"/>
                    <a:pt x="0" y="9873"/>
                    <a:pt x="719" y="9873"/>
                  </a:cubicBezTo>
                  <a:cubicBezTo>
                    <a:pt x="767" y="9873"/>
                    <a:pt x="830" y="9859"/>
                    <a:pt x="909" y="9830"/>
                  </a:cubicBezTo>
                  <a:cubicBezTo>
                    <a:pt x="2601" y="9209"/>
                    <a:pt x="7138" y="5142"/>
                    <a:pt x="7248" y="5142"/>
                  </a:cubicBezTo>
                  <a:cubicBezTo>
                    <a:pt x="7248" y="5142"/>
                    <a:pt x="7249" y="5142"/>
                    <a:pt x="7249" y="5142"/>
                  </a:cubicBezTo>
                  <a:cubicBezTo>
                    <a:pt x="7322" y="5175"/>
                    <a:pt x="1438" y="9988"/>
                    <a:pt x="3166" y="12951"/>
                  </a:cubicBezTo>
                  <a:cubicBezTo>
                    <a:pt x="3192" y="12996"/>
                    <a:pt x="3220" y="13017"/>
                    <a:pt x="3251" y="13017"/>
                  </a:cubicBezTo>
                  <a:cubicBezTo>
                    <a:pt x="3661" y="13017"/>
                    <a:pt x="4628" y="9264"/>
                    <a:pt x="9480" y="6677"/>
                  </a:cubicBezTo>
                  <a:cubicBezTo>
                    <a:pt x="9514" y="6659"/>
                    <a:pt x="9536" y="6650"/>
                    <a:pt x="9547" y="6650"/>
                  </a:cubicBezTo>
                  <a:cubicBezTo>
                    <a:pt x="9817" y="6650"/>
                    <a:pt x="3720" y="11801"/>
                    <a:pt x="5089" y="14217"/>
                  </a:cubicBezTo>
                  <a:cubicBezTo>
                    <a:pt x="5135" y="14297"/>
                    <a:pt x="5190" y="14334"/>
                    <a:pt x="5256" y="14334"/>
                  </a:cubicBezTo>
                  <a:cubicBezTo>
                    <a:pt x="6192" y="14334"/>
                    <a:pt x="9373" y="6915"/>
                    <a:pt x="18707" y="6915"/>
                  </a:cubicBezTo>
                  <a:cubicBezTo>
                    <a:pt x="19183" y="6915"/>
                    <a:pt x="19674" y="6935"/>
                    <a:pt x="20182" y="6975"/>
                  </a:cubicBezTo>
                  <a:lnTo>
                    <a:pt x="20182" y="6975"/>
                  </a:lnTo>
                  <a:cubicBezTo>
                    <a:pt x="20181" y="6974"/>
                    <a:pt x="22383" y="1"/>
                    <a:pt x="17091" y="1"/>
                  </a:cubicBezTo>
                  <a:close/>
                </a:path>
              </a:pathLst>
            </a:custGeom>
            <a:solidFill>
              <a:srgbClr val="F49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4340675" y="4863400"/>
              <a:ext cx="100125" cy="84950"/>
            </a:xfrm>
            <a:custGeom>
              <a:avLst/>
              <a:gdLst/>
              <a:ahLst/>
              <a:cxnLst/>
              <a:rect l="l" t="t" r="r" b="b"/>
              <a:pathLst>
                <a:path w="4005" h="3398" extrusionOk="0">
                  <a:moveTo>
                    <a:pt x="316" y="0"/>
                  </a:moveTo>
                  <a:lnTo>
                    <a:pt x="1" y="334"/>
                  </a:lnTo>
                  <a:cubicBezTo>
                    <a:pt x="110" y="436"/>
                    <a:pt x="2685" y="2877"/>
                    <a:pt x="3814" y="3398"/>
                  </a:cubicBezTo>
                  <a:lnTo>
                    <a:pt x="4004" y="2981"/>
                  </a:lnTo>
                  <a:cubicBezTo>
                    <a:pt x="2946" y="2494"/>
                    <a:pt x="343" y="25"/>
                    <a:pt x="316" y="0"/>
                  </a:cubicBez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3288525" y="690975"/>
              <a:ext cx="559650" cy="358350"/>
            </a:xfrm>
            <a:custGeom>
              <a:avLst/>
              <a:gdLst/>
              <a:ahLst/>
              <a:cxnLst/>
              <a:rect l="l" t="t" r="r" b="b"/>
              <a:pathLst>
                <a:path w="22386" h="14334" extrusionOk="0">
                  <a:moveTo>
                    <a:pt x="5293" y="1"/>
                  </a:moveTo>
                  <a:cubicBezTo>
                    <a:pt x="1" y="1"/>
                    <a:pt x="2203" y="6977"/>
                    <a:pt x="2203" y="6977"/>
                  </a:cubicBezTo>
                  <a:cubicBezTo>
                    <a:pt x="2712" y="6936"/>
                    <a:pt x="3204" y="6917"/>
                    <a:pt x="3680" y="6917"/>
                  </a:cubicBezTo>
                  <a:cubicBezTo>
                    <a:pt x="13012" y="6917"/>
                    <a:pt x="16193" y="14334"/>
                    <a:pt x="17129" y="14334"/>
                  </a:cubicBezTo>
                  <a:cubicBezTo>
                    <a:pt x="17195" y="14334"/>
                    <a:pt x="17250" y="14297"/>
                    <a:pt x="17296" y="14217"/>
                  </a:cubicBezTo>
                  <a:cubicBezTo>
                    <a:pt x="18665" y="11803"/>
                    <a:pt x="12567" y="6650"/>
                    <a:pt x="12838" y="6650"/>
                  </a:cubicBezTo>
                  <a:cubicBezTo>
                    <a:pt x="12849" y="6650"/>
                    <a:pt x="12871" y="6659"/>
                    <a:pt x="12905" y="6677"/>
                  </a:cubicBezTo>
                  <a:cubicBezTo>
                    <a:pt x="17757" y="9263"/>
                    <a:pt x="18724" y="13018"/>
                    <a:pt x="19135" y="13018"/>
                  </a:cubicBezTo>
                  <a:cubicBezTo>
                    <a:pt x="19165" y="13018"/>
                    <a:pt x="19193" y="12997"/>
                    <a:pt x="19219" y="12952"/>
                  </a:cubicBezTo>
                  <a:cubicBezTo>
                    <a:pt x="20946" y="9988"/>
                    <a:pt x="15062" y="5176"/>
                    <a:pt x="15136" y="5142"/>
                  </a:cubicBezTo>
                  <a:cubicBezTo>
                    <a:pt x="15136" y="5142"/>
                    <a:pt x="15137" y="5142"/>
                    <a:pt x="15137" y="5142"/>
                  </a:cubicBezTo>
                  <a:cubicBezTo>
                    <a:pt x="15245" y="5142"/>
                    <a:pt x="19782" y="9209"/>
                    <a:pt x="21476" y="9831"/>
                  </a:cubicBezTo>
                  <a:cubicBezTo>
                    <a:pt x="21555" y="9860"/>
                    <a:pt x="21617" y="9874"/>
                    <a:pt x="21666" y="9874"/>
                  </a:cubicBezTo>
                  <a:cubicBezTo>
                    <a:pt x="22386" y="9874"/>
                    <a:pt x="19813" y="6785"/>
                    <a:pt x="17348" y="4732"/>
                  </a:cubicBezTo>
                  <a:cubicBezTo>
                    <a:pt x="12884" y="1013"/>
                    <a:pt x="6133" y="53"/>
                    <a:pt x="6133" y="53"/>
                  </a:cubicBezTo>
                  <a:cubicBezTo>
                    <a:pt x="5834" y="18"/>
                    <a:pt x="5554" y="1"/>
                    <a:pt x="5293" y="1"/>
                  </a:cubicBezTo>
                  <a:close/>
                </a:path>
              </a:pathLst>
            </a:custGeom>
            <a:solidFill>
              <a:srgbClr val="F49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3575550" y="794375"/>
              <a:ext cx="100125" cy="84925"/>
            </a:xfrm>
            <a:custGeom>
              <a:avLst/>
              <a:gdLst/>
              <a:ahLst/>
              <a:cxnLst/>
              <a:rect l="l" t="t" r="r" b="b"/>
              <a:pathLst>
                <a:path w="4005" h="3397" extrusionOk="0">
                  <a:moveTo>
                    <a:pt x="3689" y="1"/>
                  </a:moveTo>
                  <a:cubicBezTo>
                    <a:pt x="3662" y="25"/>
                    <a:pt x="1059" y="2492"/>
                    <a:pt x="1" y="2981"/>
                  </a:cubicBezTo>
                  <a:lnTo>
                    <a:pt x="191" y="3397"/>
                  </a:lnTo>
                  <a:cubicBezTo>
                    <a:pt x="1320" y="2878"/>
                    <a:pt x="3895" y="438"/>
                    <a:pt x="4005" y="333"/>
                  </a:cubicBezTo>
                  <a:lnTo>
                    <a:pt x="3689" y="1"/>
                  </a:lnTo>
                  <a:close/>
                </a:path>
              </a:pathLst>
            </a:custGeom>
            <a:solidFill>
              <a:srgbClr val="6932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1521400" y="543800"/>
              <a:ext cx="1930600" cy="2589150"/>
            </a:xfrm>
            <a:custGeom>
              <a:avLst/>
              <a:gdLst/>
              <a:ahLst/>
              <a:cxnLst/>
              <a:rect l="l" t="t" r="r" b="b"/>
              <a:pathLst>
                <a:path w="77224" h="103566" extrusionOk="0">
                  <a:moveTo>
                    <a:pt x="55597" y="1"/>
                  </a:moveTo>
                  <a:cubicBezTo>
                    <a:pt x="34097" y="1"/>
                    <a:pt x="3681" y="8935"/>
                    <a:pt x="2047" y="40280"/>
                  </a:cubicBezTo>
                  <a:cubicBezTo>
                    <a:pt x="0" y="79518"/>
                    <a:pt x="40951" y="101284"/>
                    <a:pt x="44534" y="103430"/>
                  </a:cubicBezTo>
                  <a:cubicBezTo>
                    <a:pt x="44686" y="103521"/>
                    <a:pt x="44879" y="103565"/>
                    <a:pt x="45108" y="103565"/>
                  </a:cubicBezTo>
                  <a:cubicBezTo>
                    <a:pt x="50286" y="103565"/>
                    <a:pt x="74046" y="81291"/>
                    <a:pt x="64083" y="78310"/>
                  </a:cubicBezTo>
                  <a:cubicBezTo>
                    <a:pt x="53679" y="75196"/>
                    <a:pt x="24972" y="53913"/>
                    <a:pt x="24972" y="38251"/>
                  </a:cubicBezTo>
                  <a:cubicBezTo>
                    <a:pt x="24972" y="22590"/>
                    <a:pt x="50952" y="16489"/>
                    <a:pt x="71946" y="14994"/>
                  </a:cubicBezTo>
                  <a:cubicBezTo>
                    <a:pt x="77224" y="14617"/>
                    <a:pt x="75094" y="3675"/>
                    <a:pt x="75094" y="3675"/>
                  </a:cubicBezTo>
                  <a:cubicBezTo>
                    <a:pt x="71956" y="1550"/>
                    <a:pt x="64549" y="1"/>
                    <a:pt x="55597" y="1"/>
                  </a:cubicBezTo>
                  <a:close/>
                </a:path>
              </a:pathLst>
            </a:custGeom>
            <a:solidFill>
              <a:srgbClr val="DB63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2975250" y="2292625"/>
              <a:ext cx="1345675" cy="572375"/>
            </a:xfrm>
            <a:custGeom>
              <a:avLst/>
              <a:gdLst/>
              <a:ahLst/>
              <a:cxnLst/>
              <a:rect l="l" t="t" r="r" b="b"/>
              <a:pathLst>
                <a:path w="53827" h="22895" extrusionOk="0">
                  <a:moveTo>
                    <a:pt x="9332" y="0"/>
                  </a:moveTo>
                  <a:cubicBezTo>
                    <a:pt x="6177" y="0"/>
                    <a:pt x="2505" y="1068"/>
                    <a:pt x="1356" y="5051"/>
                  </a:cubicBezTo>
                  <a:cubicBezTo>
                    <a:pt x="0" y="9756"/>
                    <a:pt x="3463" y="22895"/>
                    <a:pt x="23420" y="22895"/>
                  </a:cubicBezTo>
                  <a:cubicBezTo>
                    <a:pt x="24444" y="22895"/>
                    <a:pt x="25512" y="22860"/>
                    <a:pt x="26625" y="22788"/>
                  </a:cubicBezTo>
                  <a:cubicBezTo>
                    <a:pt x="45379" y="21573"/>
                    <a:pt x="53827" y="5590"/>
                    <a:pt x="45761" y="3784"/>
                  </a:cubicBezTo>
                  <a:cubicBezTo>
                    <a:pt x="34980" y="1369"/>
                    <a:pt x="11485" y="161"/>
                    <a:pt x="11485" y="161"/>
                  </a:cubicBezTo>
                  <a:cubicBezTo>
                    <a:pt x="10826" y="62"/>
                    <a:pt x="10094" y="0"/>
                    <a:pt x="9332" y="0"/>
                  </a:cubicBezTo>
                  <a:close/>
                </a:path>
              </a:pathLst>
            </a:custGeom>
            <a:solidFill>
              <a:srgbClr val="82B6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3687250" y="1674575"/>
              <a:ext cx="2741625" cy="1128575"/>
            </a:xfrm>
            <a:custGeom>
              <a:avLst/>
              <a:gdLst/>
              <a:ahLst/>
              <a:cxnLst/>
              <a:rect l="l" t="t" r="r" b="b"/>
              <a:pathLst>
                <a:path w="109665" h="45143" extrusionOk="0">
                  <a:moveTo>
                    <a:pt x="96175" y="1"/>
                  </a:moveTo>
                  <a:cubicBezTo>
                    <a:pt x="90083" y="1"/>
                    <a:pt x="79433" y="9559"/>
                    <a:pt x="62727" y="9559"/>
                  </a:cubicBezTo>
                  <a:cubicBezTo>
                    <a:pt x="58942" y="9559"/>
                    <a:pt x="54847" y="9069"/>
                    <a:pt x="50424" y="7866"/>
                  </a:cubicBezTo>
                  <a:cubicBezTo>
                    <a:pt x="47206" y="6991"/>
                    <a:pt x="44024" y="6605"/>
                    <a:pt x="40922" y="6605"/>
                  </a:cubicBezTo>
                  <a:cubicBezTo>
                    <a:pt x="20692" y="6605"/>
                    <a:pt x="3880" y="22981"/>
                    <a:pt x="3078" y="26617"/>
                  </a:cubicBezTo>
                  <a:cubicBezTo>
                    <a:pt x="2228" y="30468"/>
                    <a:pt x="1" y="45142"/>
                    <a:pt x="4690" y="45142"/>
                  </a:cubicBezTo>
                  <a:cubicBezTo>
                    <a:pt x="5108" y="45142"/>
                    <a:pt x="5580" y="45026"/>
                    <a:pt x="6113" y="44775"/>
                  </a:cubicBezTo>
                  <a:cubicBezTo>
                    <a:pt x="11416" y="42282"/>
                    <a:pt x="27342" y="31198"/>
                    <a:pt x="48372" y="31198"/>
                  </a:cubicBezTo>
                  <a:cubicBezTo>
                    <a:pt x="53192" y="31198"/>
                    <a:pt x="58280" y="31780"/>
                    <a:pt x="63570" y="33182"/>
                  </a:cubicBezTo>
                  <a:cubicBezTo>
                    <a:pt x="69394" y="34725"/>
                    <a:pt x="74584" y="35338"/>
                    <a:pt x="79155" y="35338"/>
                  </a:cubicBezTo>
                  <a:cubicBezTo>
                    <a:pt x="96844" y="35338"/>
                    <a:pt x="105253" y="26153"/>
                    <a:pt x="105253" y="26153"/>
                  </a:cubicBezTo>
                  <a:cubicBezTo>
                    <a:pt x="109665" y="22723"/>
                    <a:pt x="105140" y="5078"/>
                    <a:pt x="98562" y="675"/>
                  </a:cubicBezTo>
                  <a:cubicBezTo>
                    <a:pt x="97861" y="206"/>
                    <a:pt x="97067" y="1"/>
                    <a:pt x="96175" y="1"/>
                  </a:cubicBezTo>
                  <a:close/>
                </a:path>
              </a:pathLst>
            </a:custGeom>
            <a:solidFill>
              <a:srgbClr val="82B6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https://i.imgflip.com/3bvgvv.jpg">
            <a:extLst>
              <a:ext uri="{FF2B5EF4-FFF2-40B4-BE49-F238E27FC236}">
                <a16:creationId xmlns:a16="http://schemas.microsoft.com/office/drawing/2014/main" id="{B8B63137-7B96-4AC5-8D32-CCAD8A5F6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2718" y="-7380"/>
            <a:ext cx="4542728" cy="3028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Znalezione obrazy dla zapytania hrejterzy youtube logo">
            <a:extLst>
              <a:ext uri="{FF2B5EF4-FFF2-40B4-BE49-F238E27FC236}">
                <a16:creationId xmlns:a16="http://schemas.microsoft.com/office/drawing/2014/main" id="{58180149-1213-4C17-98BA-48646D957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6692" y="6429"/>
            <a:ext cx="51435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666D55-726A-41DA-92EB-DE145A067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397" y="625792"/>
            <a:ext cx="4572000" cy="45177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b="1" dirty="0">
                <a:solidFill>
                  <a:srgbClr val="4092AA"/>
                </a:solidFill>
              </a:rPr>
              <a:t>CLIENT </a:t>
            </a:r>
            <a:r>
              <a:rPr lang="pl-PL" dirty="0"/>
              <a:t>EDF Poland, Rybnik Power Station (and 150+ worldwide)</a:t>
            </a:r>
          </a:p>
          <a:p>
            <a:pPr marL="0" indent="0">
              <a:buNone/>
            </a:pPr>
            <a:r>
              <a:rPr lang="pl-PL" b="1" dirty="0">
                <a:solidFill>
                  <a:srgbClr val="4092AA"/>
                </a:solidFill>
              </a:rPr>
              <a:t>PROBLEM</a:t>
            </a:r>
            <a:r>
              <a:rPr lang="pl-PL" dirty="0"/>
              <a:t> Coal combustion constitutes one of the biggest operational costs for power plants.</a:t>
            </a:r>
          </a:p>
          <a:p>
            <a:pPr marL="0" indent="0">
              <a:buNone/>
            </a:pPr>
            <a:r>
              <a:rPr lang="pl-PL" b="1" dirty="0">
                <a:solidFill>
                  <a:srgbClr val="4092AA"/>
                </a:solidFill>
              </a:rPr>
              <a:t>SOLUTION</a:t>
            </a:r>
            <a:endParaRPr lang="pl-PL" dirty="0"/>
          </a:p>
          <a:p>
            <a:pPr lvl="1"/>
            <a:r>
              <a:rPr lang="pl-PL" dirty="0"/>
              <a:t>IVY and SILO are our predictive cotrollers.</a:t>
            </a:r>
          </a:p>
          <a:p>
            <a:pPr lvl="1"/>
            <a:r>
              <a:rPr lang="pl-PL" dirty="0"/>
              <a:t>They use Artificial Neural Networks, Artificial Immunological Layer and Fuzzy Logic to optimize the combustion proces.</a:t>
            </a:r>
          </a:p>
          <a:p>
            <a:pPr marL="0" indent="0">
              <a:buNone/>
            </a:pPr>
            <a:r>
              <a:rPr lang="pl-PL" b="1" dirty="0">
                <a:solidFill>
                  <a:srgbClr val="4092AA"/>
                </a:solidFill>
              </a:rPr>
              <a:t>OUTCOME</a:t>
            </a:r>
            <a:endParaRPr lang="pl-PL" dirty="0"/>
          </a:p>
          <a:p>
            <a:pPr lvl="1"/>
            <a:r>
              <a:rPr lang="pl-PL" dirty="0"/>
              <a:t>0.27% better efficacy </a:t>
            </a:r>
          </a:p>
          <a:p>
            <a:pPr lvl="1"/>
            <a:r>
              <a:rPr lang="pl-PL" dirty="0"/>
              <a:t>Less equipment stress</a:t>
            </a:r>
          </a:p>
          <a:p>
            <a:pPr lvl="1"/>
            <a:r>
              <a:rPr lang="pl-PL" b="1" dirty="0"/>
              <a:t>$300k saved yearly</a:t>
            </a:r>
          </a:p>
          <a:p>
            <a:pPr lvl="2"/>
            <a:r>
              <a:rPr lang="pl-PL" dirty="0"/>
              <a:t>4380 tons of CO</a:t>
            </a:r>
            <a:r>
              <a:rPr lang="pl-PL" baseline="-25000" dirty="0"/>
              <a:t>2</a:t>
            </a:r>
            <a:r>
              <a:rPr lang="pl-PL" dirty="0"/>
              <a:t> less ($22k USD saved)</a:t>
            </a:r>
          </a:p>
          <a:p>
            <a:pPr lvl="2"/>
            <a:r>
              <a:rPr lang="pl-PL" dirty="0"/>
              <a:t>1565 tons of coal less ($140k saved)</a:t>
            </a:r>
          </a:p>
          <a:p>
            <a:pPr lvl="2"/>
            <a:r>
              <a:rPr lang="pl-PL" dirty="0"/>
              <a:t>665 tons of ammonia less ($135k saved)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845310-632A-48DD-AD37-66032770D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Optimization of continuous processes: IVY / SILO</a:t>
            </a:r>
          </a:p>
        </p:txBody>
      </p:sp>
      <p:pic>
        <p:nvPicPr>
          <p:cNvPr id="1026" name="Picture 2" descr="https://upload.wikimedia.org/wikipedia/commons/1/1d/Rybnik-elektrownia_latem.jpg">
            <a:extLst>
              <a:ext uri="{FF2B5EF4-FFF2-40B4-BE49-F238E27FC236}">
                <a16:creationId xmlns:a16="http://schemas.microsoft.com/office/drawing/2014/main" id="{BCD91AB1-A13A-4AD2-881C-C2A103A9EC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82" b="12505"/>
          <a:stretch/>
        </p:blipFill>
        <p:spPr bwMode="auto">
          <a:xfrm>
            <a:off x="0" y="625792"/>
            <a:ext cx="4605207" cy="212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E5F05633-841F-4510-B66A-0EA8B6A6F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49670"/>
            <a:ext cx="4615809" cy="2396534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4F118F1-8224-4546-BE69-B10A1F8EE120}"/>
              </a:ext>
            </a:extLst>
          </p:cNvPr>
          <p:cNvGrpSpPr/>
          <p:nvPr/>
        </p:nvGrpSpPr>
        <p:grpSpPr>
          <a:xfrm>
            <a:off x="3555198" y="757718"/>
            <a:ext cx="738841" cy="987730"/>
            <a:chOff x="199789" y="955342"/>
            <a:chExt cx="765659" cy="10235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C66901E-CFF8-405F-8B9B-973778489F76}"/>
                </a:ext>
              </a:extLst>
            </p:cNvPr>
            <p:cNvSpPr/>
            <p:nvPr/>
          </p:nvSpPr>
          <p:spPr>
            <a:xfrm>
              <a:off x="199789" y="955342"/>
              <a:ext cx="765659" cy="10235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pl-PL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9" name="Picture 8" descr="C:\Users\marekm\Desktop\logoedf.png">
              <a:extLst>
                <a:ext uri="{FF2B5EF4-FFF2-40B4-BE49-F238E27FC236}">
                  <a16:creationId xmlns:a16="http://schemas.microsoft.com/office/drawing/2014/main" id="{F1DBEEBB-8C66-4786-8A7B-3539F35003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54842" y="1145333"/>
              <a:ext cx="445310" cy="604608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349351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54"/>
          <p:cNvSpPr/>
          <p:nvPr/>
        </p:nvSpPr>
        <p:spPr>
          <a:xfrm flipH="1">
            <a:off x="3774880" y="0"/>
            <a:ext cx="5643160" cy="6075218"/>
          </a:xfrm>
          <a:custGeom>
            <a:avLst/>
            <a:gdLst/>
            <a:ahLst/>
            <a:cxnLst/>
            <a:rect l="l" t="t" r="r" b="b"/>
            <a:pathLst>
              <a:path w="282416" h="208681" extrusionOk="0">
                <a:moveTo>
                  <a:pt x="0" y="0"/>
                </a:moveTo>
                <a:lnTo>
                  <a:pt x="0" y="208681"/>
                </a:lnTo>
                <a:lnTo>
                  <a:pt x="282416" y="208681"/>
                </a:lnTo>
                <a:cubicBezTo>
                  <a:pt x="276843" y="196154"/>
                  <a:pt x="271672" y="183426"/>
                  <a:pt x="259101" y="180305"/>
                </a:cubicBezTo>
                <a:cubicBezTo>
                  <a:pt x="256609" y="179688"/>
                  <a:pt x="254040" y="179555"/>
                  <a:pt x="251452" y="179555"/>
                </a:cubicBezTo>
                <a:cubicBezTo>
                  <a:pt x="249497" y="179555"/>
                  <a:pt x="247531" y="179631"/>
                  <a:pt x="245581" y="179631"/>
                </a:cubicBezTo>
                <a:cubicBezTo>
                  <a:pt x="242559" y="179631"/>
                  <a:pt x="239574" y="179449"/>
                  <a:pt x="236721" y="178522"/>
                </a:cubicBezTo>
                <a:cubicBezTo>
                  <a:pt x="222678" y="173930"/>
                  <a:pt x="220004" y="154961"/>
                  <a:pt x="223303" y="140584"/>
                </a:cubicBezTo>
                <a:cubicBezTo>
                  <a:pt x="226579" y="126207"/>
                  <a:pt x="233266" y="111339"/>
                  <a:pt x="228674" y="97297"/>
                </a:cubicBezTo>
                <a:cubicBezTo>
                  <a:pt x="222723" y="79108"/>
                  <a:pt x="201191" y="71730"/>
                  <a:pt x="188463" y="57420"/>
                </a:cubicBezTo>
                <a:cubicBezTo>
                  <a:pt x="174755" y="42039"/>
                  <a:pt x="173462" y="17587"/>
                  <a:pt x="183738" y="0"/>
                </a:cubicBezTo>
                <a:close/>
              </a:path>
            </a:pathLst>
          </a:custGeom>
          <a:solidFill>
            <a:srgbClr val="82B6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8" name="Google Shape;2008;p54"/>
          <p:cNvSpPr txBox="1">
            <a:spLocks noGrp="1"/>
          </p:cNvSpPr>
          <p:nvPr>
            <p:ph type="title"/>
          </p:nvPr>
        </p:nvSpPr>
        <p:spPr>
          <a:xfrm>
            <a:off x="1217700" y="740300"/>
            <a:ext cx="67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GPL vs Business (VRIO)</a:t>
            </a:r>
            <a:endParaRPr dirty="0"/>
          </a:p>
        </p:txBody>
      </p:sp>
      <p:sp>
        <p:nvSpPr>
          <p:cNvPr id="2009" name="Google Shape;2009;p54"/>
          <p:cNvSpPr txBox="1">
            <a:spLocks noGrp="1"/>
          </p:cNvSpPr>
          <p:nvPr>
            <p:ph type="body" idx="1"/>
          </p:nvPr>
        </p:nvSpPr>
        <p:spPr>
          <a:xfrm>
            <a:off x="1018309" y="2420229"/>
            <a:ext cx="3761509" cy="26643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l-PL" b="1" dirty="0" err="1"/>
              <a:t>Freedom</a:t>
            </a:r>
            <a:r>
              <a:rPr lang="pl-PL" dirty="0"/>
              <a:t>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pl-PL" dirty="0"/>
              <a:t>0: </a:t>
            </a:r>
            <a:r>
              <a:rPr lang="en-US" dirty="0"/>
              <a:t>to run the program as you wish, for any purpose</a:t>
            </a:r>
            <a:endParaRPr lang="pl-PL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pl-PL" dirty="0"/>
              <a:t>1: </a:t>
            </a:r>
            <a:r>
              <a:rPr lang="en-US" dirty="0"/>
              <a:t>to study how the program works, and change it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pl-PL" dirty="0"/>
              <a:t>2+3: </a:t>
            </a:r>
            <a:r>
              <a:rPr lang="en-US" dirty="0"/>
              <a:t>to redistribute copies</a:t>
            </a:r>
            <a:r>
              <a:rPr lang="pl-PL" dirty="0"/>
              <a:t>,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en-US" dirty="0"/>
              <a:t>of your modified versions</a:t>
            </a:r>
          </a:p>
          <a:p>
            <a:pPr lvl="0"/>
            <a:r>
              <a:rPr lang="pl-PL" b="1" dirty="0" err="1"/>
              <a:t>Copyleft</a:t>
            </a:r>
            <a:r>
              <a:rPr lang="pl-PL" dirty="0"/>
              <a:t>: </a:t>
            </a:r>
            <a:r>
              <a:rPr lang="en-US" dirty="0"/>
              <a:t> derivative work must be open-source and distributed under the same license terms</a:t>
            </a:r>
            <a:endParaRPr lang="pl-PL" dirty="0"/>
          </a:p>
          <a:p>
            <a:pPr lvl="1">
              <a:spcBef>
                <a:spcPts val="0"/>
              </a:spcBef>
            </a:pPr>
            <a:r>
              <a:rPr lang="pl-PL" dirty="0"/>
              <a:t>"</a:t>
            </a:r>
            <a:r>
              <a:rPr lang="pl-PL" b="1" dirty="0"/>
              <a:t>Liberty </a:t>
            </a:r>
            <a:r>
              <a:rPr lang="pl-PL" b="1" dirty="0" err="1"/>
              <a:t>or</a:t>
            </a:r>
            <a:r>
              <a:rPr lang="pl-PL" b="1" dirty="0"/>
              <a:t> </a:t>
            </a:r>
            <a:r>
              <a:rPr lang="pl-PL" b="1" dirty="0" err="1"/>
              <a:t>Death</a:t>
            </a:r>
            <a:r>
              <a:rPr lang="pl-PL" dirty="0"/>
              <a:t>”: </a:t>
            </a:r>
            <a:r>
              <a:rPr lang="pl-PL" dirty="0" err="1"/>
              <a:t>can’t</a:t>
            </a:r>
            <a:r>
              <a:rPr lang="pl-PL" dirty="0"/>
              <a:t> </a:t>
            </a:r>
            <a:r>
              <a:rPr lang="pl-PL" dirty="0" err="1"/>
              <a:t>avoid</a:t>
            </a:r>
            <a:r>
              <a:rPr lang="pl-PL" dirty="0"/>
              <a:t> </a:t>
            </a:r>
            <a:r>
              <a:rPr lang="pl-PL" dirty="0" err="1"/>
              <a:t>publishing</a:t>
            </a:r>
            <a:endParaRPr lang="pl-PL" dirty="0"/>
          </a:p>
          <a:p>
            <a:pPr lvl="1"/>
            <a:endParaRPr dirty="0"/>
          </a:p>
        </p:txBody>
      </p:sp>
      <p:grpSp>
        <p:nvGrpSpPr>
          <p:cNvPr id="2017" name="Google Shape;2017;p54"/>
          <p:cNvGrpSpPr/>
          <p:nvPr/>
        </p:nvGrpSpPr>
        <p:grpSpPr>
          <a:xfrm>
            <a:off x="7286565" y="-95239"/>
            <a:ext cx="1981642" cy="2029003"/>
            <a:chOff x="5478000" y="238125"/>
            <a:chExt cx="1774075" cy="1816475"/>
          </a:xfrm>
        </p:grpSpPr>
        <p:sp>
          <p:nvSpPr>
            <p:cNvPr id="2018" name="Google Shape;2018;p54"/>
            <p:cNvSpPr/>
            <p:nvPr/>
          </p:nvSpPr>
          <p:spPr>
            <a:xfrm>
              <a:off x="5478000" y="238125"/>
              <a:ext cx="1774075" cy="1816475"/>
            </a:xfrm>
            <a:custGeom>
              <a:avLst/>
              <a:gdLst/>
              <a:ahLst/>
              <a:cxnLst/>
              <a:rect l="l" t="t" r="r" b="b"/>
              <a:pathLst>
                <a:path w="70963" h="72659" extrusionOk="0">
                  <a:moveTo>
                    <a:pt x="64733" y="0"/>
                  </a:moveTo>
                  <a:cubicBezTo>
                    <a:pt x="63134" y="736"/>
                    <a:pt x="61369" y="1390"/>
                    <a:pt x="59504" y="1834"/>
                  </a:cubicBezTo>
                  <a:cubicBezTo>
                    <a:pt x="58634" y="2041"/>
                    <a:pt x="57651" y="2126"/>
                    <a:pt x="56586" y="2126"/>
                  </a:cubicBezTo>
                  <a:cubicBezTo>
                    <a:pt x="51720" y="2126"/>
                    <a:pt x="45131" y="357"/>
                    <a:pt x="39622" y="357"/>
                  </a:cubicBezTo>
                  <a:cubicBezTo>
                    <a:pt x="36109" y="357"/>
                    <a:pt x="33035" y="1076"/>
                    <a:pt x="31127" y="3431"/>
                  </a:cubicBezTo>
                  <a:cubicBezTo>
                    <a:pt x="25564" y="10288"/>
                    <a:pt x="45152" y="11388"/>
                    <a:pt x="42469" y="16182"/>
                  </a:cubicBezTo>
                  <a:cubicBezTo>
                    <a:pt x="41642" y="17661"/>
                    <a:pt x="39422" y="18003"/>
                    <a:pt x="36604" y="18003"/>
                  </a:cubicBezTo>
                  <a:cubicBezTo>
                    <a:pt x="34179" y="18003"/>
                    <a:pt x="31311" y="17749"/>
                    <a:pt x="28505" y="17749"/>
                  </a:cubicBezTo>
                  <a:cubicBezTo>
                    <a:pt x="23996" y="17749"/>
                    <a:pt x="19647" y="18403"/>
                    <a:pt x="17549" y="21807"/>
                  </a:cubicBezTo>
                  <a:cubicBezTo>
                    <a:pt x="12626" y="29801"/>
                    <a:pt x="36192" y="26278"/>
                    <a:pt x="34692" y="30256"/>
                  </a:cubicBezTo>
                  <a:cubicBezTo>
                    <a:pt x="33191" y="34238"/>
                    <a:pt x="11928" y="37068"/>
                    <a:pt x="9416" y="46694"/>
                  </a:cubicBezTo>
                  <a:cubicBezTo>
                    <a:pt x="8769" y="49172"/>
                    <a:pt x="9329" y="50061"/>
                    <a:pt x="10550" y="50061"/>
                  </a:cubicBezTo>
                  <a:cubicBezTo>
                    <a:pt x="13660" y="50061"/>
                    <a:pt x="21057" y="44292"/>
                    <a:pt x="23738" y="44292"/>
                  </a:cubicBezTo>
                  <a:cubicBezTo>
                    <a:pt x="24094" y="44292"/>
                    <a:pt x="24366" y="44393"/>
                    <a:pt x="24535" y="44624"/>
                  </a:cubicBezTo>
                  <a:cubicBezTo>
                    <a:pt x="26471" y="47270"/>
                    <a:pt x="1" y="67964"/>
                    <a:pt x="11631" y="72185"/>
                  </a:cubicBezTo>
                  <a:cubicBezTo>
                    <a:pt x="12522" y="72508"/>
                    <a:pt x="13371" y="72658"/>
                    <a:pt x="14181" y="72658"/>
                  </a:cubicBezTo>
                  <a:cubicBezTo>
                    <a:pt x="23936" y="72658"/>
                    <a:pt x="27911" y="50884"/>
                    <a:pt x="30450" y="48769"/>
                  </a:cubicBezTo>
                  <a:cubicBezTo>
                    <a:pt x="30585" y="48657"/>
                    <a:pt x="30694" y="48603"/>
                    <a:pt x="30780" y="48603"/>
                  </a:cubicBezTo>
                  <a:cubicBezTo>
                    <a:pt x="32343" y="48603"/>
                    <a:pt x="26139" y="66432"/>
                    <a:pt x="31074" y="66432"/>
                  </a:cubicBezTo>
                  <a:cubicBezTo>
                    <a:pt x="31360" y="66432"/>
                    <a:pt x="31683" y="66372"/>
                    <a:pt x="32048" y="66245"/>
                  </a:cubicBezTo>
                  <a:cubicBezTo>
                    <a:pt x="39044" y="63807"/>
                    <a:pt x="38543" y="42434"/>
                    <a:pt x="41914" y="38597"/>
                  </a:cubicBezTo>
                  <a:cubicBezTo>
                    <a:pt x="42253" y="38211"/>
                    <a:pt x="42498" y="38039"/>
                    <a:pt x="42668" y="38039"/>
                  </a:cubicBezTo>
                  <a:cubicBezTo>
                    <a:pt x="44075" y="38039"/>
                    <a:pt x="40407" y="49805"/>
                    <a:pt x="43347" y="49805"/>
                  </a:cubicBezTo>
                  <a:cubicBezTo>
                    <a:pt x="43583" y="49805"/>
                    <a:pt x="43861" y="49729"/>
                    <a:pt x="44189" y="49565"/>
                  </a:cubicBezTo>
                  <a:cubicBezTo>
                    <a:pt x="49086" y="47114"/>
                    <a:pt x="52605" y="25722"/>
                    <a:pt x="56616" y="23023"/>
                  </a:cubicBezTo>
                  <a:cubicBezTo>
                    <a:pt x="56866" y="22855"/>
                    <a:pt x="57068" y="22776"/>
                    <a:pt x="57229" y="22776"/>
                  </a:cubicBezTo>
                  <a:cubicBezTo>
                    <a:pt x="59403" y="22776"/>
                    <a:pt x="53900" y="37245"/>
                    <a:pt x="57583" y="37245"/>
                  </a:cubicBezTo>
                  <a:cubicBezTo>
                    <a:pt x="57974" y="37245"/>
                    <a:pt x="58468" y="37082"/>
                    <a:pt x="59085" y="36722"/>
                  </a:cubicBezTo>
                  <a:cubicBezTo>
                    <a:pt x="59143" y="36690"/>
                    <a:pt x="59198" y="36655"/>
                    <a:pt x="59255" y="36617"/>
                  </a:cubicBezTo>
                  <a:lnTo>
                    <a:pt x="68485" y="9521"/>
                  </a:lnTo>
                  <a:cubicBezTo>
                    <a:pt x="68937" y="7113"/>
                    <a:pt x="69309" y="5286"/>
                    <a:pt x="69662" y="4491"/>
                  </a:cubicBezTo>
                  <a:cubicBezTo>
                    <a:pt x="69988" y="3744"/>
                    <a:pt x="70440" y="2938"/>
                    <a:pt x="70962" y="2122"/>
                  </a:cubicBezTo>
                  <a:lnTo>
                    <a:pt x="64733" y="0"/>
                  </a:ln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4"/>
            <p:cNvSpPr/>
            <p:nvPr/>
          </p:nvSpPr>
          <p:spPr>
            <a:xfrm>
              <a:off x="5756100" y="247950"/>
              <a:ext cx="1399875" cy="1773300"/>
            </a:xfrm>
            <a:custGeom>
              <a:avLst/>
              <a:gdLst/>
              <a:ahLst/>
              <a:cxnLst/>
              <a:rect l="l" t="t" r="r" b="b"/>
              <a:pathLst>
                <a:path w="55995" h="70932" extrusionOk="0">
                  <a:moveTo>
                    <a:pt x="54768" y="1"/>
                  </a:moveTo>
                  <a:cubicBezTo>
                    <a:pt x="51467" y="2784"/>
                    <a:pt x="48332" y="5817"/>
                    <a:pt x="45329" y="8923"/>
                  </a:cubicBezTo>
                  <a:cubicBezTo>
                    <a:pt x="45030" y="8935"/>
                    <a:pt x="44732" y="8941"/>
                    <a:pt x="44434" y="8941"/>
                  </a:cubicBezTo>
                  <a:cubicBezTo>
                    <a:pt x="38237" y="8941"/>
                    <a:pt x="32225" y="6386"/>
                    <a:pt x="26104" y="5840"/>
                  </a:cubicBezTo>
                  <a:cubicBezTo>
                    <a:pt x="26097" y="5840"/>
                    <a:pt x="26090" y="5840"/>
                    <a:pt x="26083" y="5840"/>
                  </a:cubicBezTo>
                  <a:cubicBezTo>
                    <a:pt x="25878" y="5840"/>
                    <a:pt x="25860" y="6123"/>
                    <a:pt x="26032" y="6205"/>
                  </a:cubicBezTo>
                  <a:cubicBezTo>
                    <a:pt x="29176" y="7675"/>
                    <a:pt x="32839" y="8278"/>
                    <a:pt x="36223" y="8932"/>
                  </a:cubicBezTo>
                  <a:cubicBezTo>
                    <a:pt x="38821" y="9438"/>
                    <a:pt x="41533" y="10031"/>
                    <a:pt x="44207" y="10086"/>
                  </a:cubicBezTo>
                  <a:cubicBezTo>
                    <a:pt x="43423" y="10910"/>
                    <a:pt x="42643" y="11734"/>
                    <a:pt x="41876" y="12562"/>
                  </a:cubicBezTo>
                  <a:cubicBezTo>
                    <a:pt x="38833" y="15840"/>
                    <a:pt x="35930" y="19232"/>
                    <a:pt x="33167" y="22737"/>
                  </a:cubicBezTo>
                  <a:cubicBezTo>
                    <a:pt x="33118" y="22722"/>
                    <a:pt x="33068" y="22715"/>
                    <a:pt x="33019" y="22715"/>
                  </a:cubicBezTo>
                  <a:cubicBezTo>
                    <a:pt x="32972" y="22715"/>
                    <a:pt x="32925" y="22721"/>
                    <a:pt x="32879" y="22734"/>
                  </a:cubicBezTo>
                  <a:cubicBezTo>
                    <a:pt x="31667" y="23051"/>
                    <a:pt x="30392" y="23162"/>
                    <a:pt x="29098" y="23162"/>
                  </a:cubicBezTo>
                  <a:cubicBezTo>
                    <a:pt x="26911" y="23162"/>
                    <a:pt x="24670" y="22844"/>
                    <a:pt x="22585" y="22665"/>
                  </a:cubicBezTo>
                  <a:cubicBezTo>
                    <a:pt x="19175" y="22372"/>
                    <a:pt x="15738" y="21677"/>
                    <a:pt x="12322" y="21603"/>
                  </a:cubicBezTo>
                  <a:cubicBezTo>
                    <a:pt x="12320" y="21602"/>
                    <a:pt x="12319" y="21602"/>
                    <a:pt x="12317" y="21602"/>
                  </a:cubicBezTo>
                  <a:cubicBezTo>
                    <a:pt x="12038" y="21602"/>
                    <a:pt x="11938" y="22016"/>
                    <a:pt x="12221" y="22107"/>
                  </a:cubicBezTo>
                  <a:cubicBezTo>
                    <a:pt x="15627" y="23186"/>
                    <a:pt x="19412" y="23438"/>
                    <a:pt x="22950" y="23765"/>
                  </a:cubicBezTo>
                  <a:cubicBezTo>
                    <a:pt x="24944" y="23950"/>
                    <a:pt x="27078" y="24242"/>
                    <a:pt x="29170" y="24242"/>
                  </a:cubicBezTo>
                  <a:cubicBezTo>
                    <a:pt x="30192" y="24242"/>
                    <a:pt x="31203" y="24172"/>
                    <a:pt x="32184" y="23987"/>
                  </a:cubicBezTo>
                  <a:lnTo>
                    <a:pt x="32184" y="23987"/>
                  </a:lnTo>
                  <a:cubicBezTo>
                    <a:pt x="30538" y="26110"/>
                    <a:pt x="28947" y="28270"/>
                    <a:pt x="27411" y="30469"/>
                  </a:cubicBezTo>
                  <a:cubicBezTo>
                    <a:pt x="26927" y="31155"/>
                    <a:pt x="26456" y="31844"/>
                    <a:pt x="25990" y="32540"/>
                  </a:cubicBezTo>
                  <a:cubicBezTo>
                    <a:pt x="25924" y="32592"/>
                    <a:pt x="25876" y="32662"/>
                    <a:pt x="25848" y="32742"/>
                  </a:cubicBezTo>
                  <a:cubicBezTo>
                    <a:pt x="24898" y="34151"/>
                    <a:pt x="23972" y="35574"/>
                    <a:pt x="23053" y="36999"/>
                  </a:cubicBezTo>
                  <a:cubicBezTo>
                    <a:pt x="22957" y="36918"/>
                    <a:pt x="22838" y="36876"/>
                    <a:pt x="22716" y="36876"/>
                  </a:cubicBezTo>
                  <a:cubicBezTo>
                    <a:pt x="22653" y="36876"/>
                    <a:pt x="22588" y="36888"/>
                    <a:pt x="22527" y="36911"/>
                  </a:cubicBezTo>
                  <a:cubicBezTo>
                    <a:pt x="19570" y="37968"/>
                    <a:pt x="16586" y="38929"/>
                    <a:pt x="13571" y="39819"/>
                  </a:cubicBezTo>
                  <a:cubicBezTo>
                    <a:pt x="11043" y="40561"/>
                    <a:pt x="8380" y="41074"/>
                    <a:pt x="5932" y="42060"/>
                  </a:cubicBezTo>
                  <a:cubicBezTo>
                    <a:pt x="5678" y="42160"/>
                    <a:pt x="5834" y="42486"/>
                    <a:pt x="6060" y="42486"/>
                  </a:cubicBezTo>
                  <a:cubicBezTo>
                    <a:pt x="6067" y="42486"/>
                    <a:pt x="6073" y="42486"/>
                    <a:pt x="6079" y="42485"/>
                  </a:cubicBezTo>
                  <a:cubicBezTo>
                    <a:pt x="11539" y="42064"/>
                    <a:pt x="17206" y="39871"/>
                    <a:pt x="22382" y="38038"/>
                  </a:cubicBezTo>
                  <a:lnTo>
                    <a:pt x="22382" y="38038"/>
                  </a:lnTo>
                  <a:cubicBezTo>
                    <a:pt x="19660" y="42311"/>
                    <a:pt x="17036" y="46644"/>
                    <a:pt x="14325" y="50921"/>
                  </a:cubicBezTo>
                  <a:cubicBezTo>
                    <a:pt x="13269" y="52581"/>
                    <a:pt x="12190" y="54217"/>
                    <a:pt x="11088" y="55830"/>
                  </a:cubicBezTo>
                  <a:cubicBezTo>
                    <a:pt x="9907" y="56565"/>
                    <a:pt x="8700" y="57244"/>
                    <a:pt x="7466" y="57880"/>
                  </a:cubicBezTo>
                  <a:cubicBezTo>
                    <a:pt x="6262" y="58501"/>
                    <a:pt x="4923" y="58987"/>
                    <a:pt x="3837" y="59793"/>
                  </a:cubicBezTo>
                  <a:cubicBezTo>
                    <a:pt x="3702" y="59891"/>
                    <a:pt x="3821" y="60065"/>
                    <a:pt x="3955" y="60065"/>
                  </a:cubicBezTo>
                  <a:cubicBezTo>
                    <a:pt x="3960" y="60065"/>
                    <a:pt x="3966" y="60065"/>
                    <a:pt x="3971" y="60064"/>
                  </a:cubicBezTo>
                  <a:cubicBezTo>
                    <a:pt x="5318" y="59914"/>
                    <a:pt x="6636" y="59243"/>
                    <a:pt x="7847" y="58663"/>
                  </a:cubicBezTo>
                  <a:cubicBezTo>
                    <a:pt x="8525" y="58337"/>
                    <a:pt x="9185" y="57991"/>
                    <a:pt x="9843" y="57624"/>
                  </a:cubicBezTo>
                  <a:lnTo>
                    <a:pt x="9843" y="57624"/>
                  </a:lnTo>
                  <a:cubicBezTo>
                    <a:pt x="6762" y="62018"/>
                    <a:pt x="3522" y="66274"/>
                    <a:pt x="151" y="70503"/>
                  </a:cubicBezTo>
                  <a:cubicBezTo>
                    <a:pt x="1" y="70689"/>
                    <a:pt x="192" y="70932"/>
                    <a:pt x="389" y="70932"/>
                  </a:cubicBezTo>
                  <a:cubicBezTo>
                    <a:pt x="447" y="70932"/>
                    <a:pt x="506" y="70911"/>
                    <a:pt x="556" y="70862"/>
                  </a:cubicBezTo>
                  <a:cubicBezTo>
                    <a:pt x="3068" y="68419"/>
                    <a:pt x="5337" y="65706"/>
                    <a:pt x="7451" y="62868"/>
                  </a:cubicBezTo>
                  <a:lnTo>
                    <a:pt x="7451" y="62868"/>
                  </a:lnTo>
                  <a:cubicBezTo>
                    <a:pt x="7402" y="63366"/>
                    <a:pt x="7392" y="63876"/>
                    <a:pt x="7342" y="64358"/>
                  </a:cubicBezTo>
                  <a:cubicBezTo>
                    <a:pt x="7237" y="65354"/>
                    <a:pt x="7077" y="66362"/>
                    <a:pt x="7077" y="67365"/>
                  </a:cubicBezTo>
                  <a:cubicBezTo>
                    <a:pt x="7072" y="67473"/>
                    <a:pt x="7148" y="67568"/>
                    <a:pt x="7255" y="67588"/>
                  </a:cubicBezTo>
                  <a:cubicBezTo>
                    <a:pt x="7269" y="67591"/>
                    <a:pt x="7283" y="67592"/>
                    <a:pt x="7296" y="67592"/>
                  </a:cubicBezTo>
                  <a:cubicBezTo>
                    <a:pt x="7388" y="67592"/>
                    <a:pt x="7471" y="67536"/>
                    <a:pt x="7504" y="67448"/>
                  </a:cubicBezTo>
                  <a:cubicBezTo>
                    <a:pt x="7867" y="66553"/>
                    <a:pt x="8048" y="65569"/>
                    <a:pt x="8197" y="64611"/>
                  </a:cubicBezTo>
                  <a:cubicBezTo>
                    <a:pt x="8341" y="63682"/>
                    <a:pt x="8561" y="62628"/>
                    <a:pt x="8374" y="61695"/>
                  </a:cubicBezTo>
                  <a:cubicBezTo>
                    <a:pt x="8369" y="61674"/>
                    <a:pt x="8361" y="61654"/>
                    <a:pt x="8351" y="61635"/>
                  </a:cubicBezTo>
                  <a:cubicBezTo>
                    <a:pt x="10581" y="58544"/>
                    <a:pt x="12650" y="55330"/>
                    <a:pt x="14678" y="52170"/>
                  </a:cubicBezTo>
                  <a:cubicBezTo>
                    <a:pt x="18367" y="46402"/>
                    <a:pt x="21887" y="40524"/>
                    <a:pt x="25666" y="34811"/>
                  </a:cubicBezTo>
                  <a:lnTo>
                    <a:pt x="25666" y="34811"/>
                  </a:lnTo>
                  <a:cubicBezTo>
                    <a:pt x="25032" y="42609"/>
                    <a:pt x="23848" y="50339"/>
                    <a:pt x="22816" y="58092"/>
                  </a:cubicBezTo>
                  <a:cubicBezTo>
                    <a:pt x="22803" y="58169"/>
                    <a:pt x="22873" y="58217"/>
                    <a:pt x="22940" y="58217"/>
                  </a:cubicBezTo>
                  <a:cubicBezTo>
                    <a:pt x="22988" y="58217"/>
                    <a:pt x="23034" y="58193"/>
                    <a:pt x="23049" y="58138"/>
                  </a:cubicBezTo>
                  <a:cubicBezTo>
                    <a:pt x="25078" y="49938"/>
                    <a:pt x="26044" y="41523"/>
                    <a:pt x="26803" y="33120"/>
                  </a:cubicBezTo>
                  <a:cubicBezTo>
                    <a:pt x="27044" y="32766"/>
                    <a:pt x="27285" y="32401"/>
                    <a:pt x="27530" y="32047"/>
                  </a:cubicBezTo>
                  <a:cubicBezTo>
                    <a:pt x="30201" y="28161"/>
                    <a:pt x="33030" y="24401"/>
                    <a:pt x="36016" y="20766"/>
                  </a:cubicBezTo>
                  <a:lnTo>
                    <a:pt x="36016" y="20766"/>
                  </a:lnTo>
                  <a:cubicBezTo>
                    <a:pt x="35972" y="23602"/>
                    <a:pt x="36097" y="26449"/>
                    <a:pt x="35998" y="29291"/>
                  </a:cubicBezTo>
                  <a:cubicBezTo>
                    <a:pt x="35889" y="32287"/>
                    <a:pt x="35377" y="35385"/>
                    <a:pt x="35612" y="38374"/>
                  </a:cubicBezTo>
                  <a:cubicBezTo>
                    <a:pt x="35619" y="38470"/>
                    <a:pt x="35700" y="38518"/>
                    <a:pt x="35784" y="38518"/>
                  </a:cubicBezTo>
                  <a:cubicBezTo>
                    <a:pt x="35862" y="38518"/>
                    <a:pt x="35941" y="38477"/>
                    <a:pt x="35963" y="38397"/>
                  </a:cubicBezTo>
                  <a:cubicBezTo>
                    <a:pt x="36850" y="35401"/>
                    <a:pt x="36816" y="32018"/>
                    <a:pt x="36966" y="28915"/>
                  </a:cubicBezTo>
                  <a:cubicBezTo>
                    <a:pt x="37109" y="25814"/>
                    <a:pt x="37289" y="22639"/>
                    <a:pt x="37031" y="19536"/>
                  </a:cubicBezTo>
                  <a:cubicBezTo>
                    <a:pt x="38805" y="17410"/>
                    <a:pt x="40632" y="15333"/>
                    <a:pt x="42513" y="13304"/>
                  </a:cubicBezTo>
                  <a:cubicBezTo>
                    <a:pt x="43583" y="12151"/>
                    <a:pt x="44674" y="11034"/>
                    <a:pt x="45779" y="9932"/>
                  </a:cubicBezTo>
                  <a:cubicBezTo>
                    <a:pt x="45805" y="9910"/>
                    <a:pt x="45829" y="9887"/>
                    <a:pt x="45852" y="9860"/>
                  </a:cubicBezTo>
                  <a:cubicBezTo>
                    <a:pt x="46709" y="9010"/>
                    <a:pt x="47567" y="8169"/>
                    <a:pt x="48440" y="7338"/>
                  </a:cubicBezTo>
                  <a:lnTo>
                    <a:pt x="48440" y="7338"/>
                  </a:lnTo>
                  <a:cubicBezTo>
                    <a:pt x="48348" y="9822"/>
                    <a:pt x="48692" y="12265"/>
                    <a:pt x="48971" y="14745"/>
                  </a:cubicBezTo>
                  <a:cubicBezTo>
                    <a:pt x="49356" y="18180"/>
                    <a:pt x="49191" y="21551"/>
                    <a:pt x="49206" y="24994"/>
                  </a:cubicBezTo>
                  <a:cubicBezTo>
                    <a:pt x="49205" y="25062"/>
                    <a:pt x="49266" y="25108"/>
                    <a:pt x="49323" y="25108"/>
                  </a:cubicBezTo>
                  <a:cubicBezTo>
                    <a:pt x="49362" y="25108"/>
                    <a:pt x="49398" y="25086"/>
                    <a:pt x="49411" y="25036"/>
                  </a:cubicBezTo>
                  <a:cubicBezTo>
                    <a:pt x="51098" y="18816"/>
                    <a:pt x="48970" y="12676"/>
                    <a:pt x="49626" y="6429"/>
                  </a:cubicBezTo>
                  <a:cubicBezTo>
                    <a:pt x="49630" y="6364"/>
                    <a:pt x="49626" y="6297"/>
                    <a:pt x="49611" y="6233"/>
                  </a:cubicBezTo>
                  <a:cubicBezTo>
                    <a:pt x="51712" y="4264"/>
                    <a:pt x="53847" y="2342"/>
                    <a:pt x="55995" y="419"/>
                  </a:cubicBezTo>
                  <a:lnTo>
                    <a:pt x="54768" y="1"/>
                  </a:lnTo>
                  <a:close/>
                </a:path>
              </a:pathLst>
            </a:custGeom>
            <a:solidFill>
              <a:srgbClr val="82B6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0" name="Google Shape;2020;p54"/>
          <p:cNvSpPr/>
          <p:nvPr/>
        </p:nvSpPr>
        <p:spPr>
          <a:xfrm rot="-7355698">
            <a:off x="-341647" y="3159308"/>
            <a:ext cx="1411420" cy="2087412"/>
          </a:xfrm>
          <a:custGeom>
            <a:avLst/>
            <a:gdLst/>
            <a:ahLst/>
            <a:cxnLst/>
            <a:rect l="l" t="t" r="r" b="b"/>
            <a:pathLst>
              <a:path w="34643" h="53538" extrusionOk="0">
                <a:moveTo>
                  <a:pt x="4848" y="0"/>
                </a:moveTo>
                <a:cubicBezTo>
                  <a:pt x="4667" y="0"/>
                  <a:pt x="4480" y="139"/>
                  <a:pt x="4525" y="370"/>
                </a:cubicBezTo>
                <a:cubicBezTo>
                  <a:pt x="4833" y="1936"/>
                  <a:pt x="5184" y="3492"/>
                  <a:pt x="5579" y="5036"/>
                </a:cubicBezTo>
                <a:cubicBezTo>
                  <a:pt x="5499" y="5021"/>
                  <a:pt x="5419" y="5013"/>
                  <a:pt x="5339" y="5013"/>
                </a:cubicBezTo>
                <a:cubicBezTo>
                  <a:pt x="4763" y="5013"/>
                  <a:pt x="4216" y="5396"/>
                  <a:pt x="3789" y="5740"/>
                </a:cubicBezTo>
                <a:cubicBezTo>
                  <a:pt x="2466" y="6808"/>
                  <a:pt x="1374" y="8131"/>
                  <a:pt x="575" y="9630"/>
                </a:cubicBezTo>
                <a:cubicBezTo>
                  <a:pt x="296" y="10154"/>
                  <a:pt x="50" y="10714"/>
                  <a:pt x="25" y="11305"/>
                </a:cubicBezTo>
                <a:cubicBezTo>
                  <a:pt x="0" y="11898"/>
                  <a:pt x="236" y="12531"/>
                  <a:pt x="740" y="12844"/>
                </a:cubicBezTo>
                <a:cubicBezTo>
                  <a:pt x="996" y="13003"/>
                  <a:pt x="1300" y="13067"/>
                  <a:pt x="1603" y="13067"/>
                </a:cubicBezTo>
                <a:cubicBezTo>
                  <a:pt x="1685" y="13067"/>
                  <a:pt x="1767" y="13062"/>
                  <a:pt x="1849" y="13054"/>
                </a:cubicBezTo>
                <a:cubicBezTo>
                  <a:pt x="2563" y="12974"/>
                  <a:pt x="3221" y="12592"/>
                  <a:pt x="3730" y="12085"/>
                </a:cubicBezTo>
                <a:cubicBezTo>
                  <a:pt x="4238" y="11578"/>
                  <a:pt x="4612" y="10950"/>
                  <a:pt x="4926" y="10304"/>
                </a:cubicBezTo>
                <a:cubicBezTo>
                  <a:pt x="5439" y="9250"/>
                  <a:pt x="5778" y="8107"/>
                  <a:pt x="6096" y="6978"/>
                </a:cubicBezTo>
                <a:cubicBezTo>
                  <a:pt x="6937" y="10006"/>
                  <a:pt x="7931" y="12993"/>
                  <a:pt x="9051" y="15930"/>
                </a:cubicBezTo>
                <a:cubicBezTo>
                  <a:pt x="9041" y="15955"/>
                  <a:pt x="9035" y="15980"/>
                  <a:pt x="9030" y="16007"/>
                </a:cubicBezTo>
                <a:lnTo>
                  <a:pt x="9018" y="16007"/>
                </a:lnTo>
                <a:cubicBezTo>
                  <a:pt x="8337" y="16009"/>
                  <a:pt x="7797" y="16576"/>
                  <a:pt x="7400" y="17064"/>
                </a:cubicBezTo>
                <a:cubicBezTo>
                  <a:pt x="6327" y="18381"/>
                  <a:pt x="5529" y="19901"/>
                  <a:pt x="5056" y="21532"/>
                </a:cubicBezTo>
                <a:cubicBezTo>
                  <a:pt x="4892" y="22102"/>
                  <a:pt x="4767" y="22701"/>
                  <a:pt x="4865" y="23285"/>
                </a:cubicBezTo>
                <a:cubicBezTo>
                  <a:pt x="4962" y="23870"/>
                  <a:pt x="5323" y="24442"/>
                  <a:pt x="5880" y="24643"/>
                </a:cubicBezTo>
                <a:cubicBezTo>
                  <a:pt x="6039" y="24701"/>
                  <a:pt x="6207" y="24727"/>
                  <a:pt x="6377" y="24727"/>
                </a:cubicBezTo>
                <a:cubicBezTo>
                  <a:pt x="6590" y="24727"/>
                  <a:pt x="6806" y="24686"/>
                  <a:pt x="7008" y="24620"/>
                </a:cubicBezTo>
                <a:cubicBezTo>
                  <a:pt x="7691" y="24395"/>
                  <a:pt x="8256" y="23886"/>
                  <a:pt x="8650" y="23285"/>
                </a:cubicBezTo>
                <a:cubicBezTo>
                  <a:pt x="9043" y="22685"/>
                  <a:pt x="9280" y="21993"/>
                  <a:pt x="9454" y="21296"/>
                </a:cubicBezTo>
                <a:cubicBezTo>
                  <a:pt x="9716" y="20247"/>
                  <a:pt x="9818" y="19157"/>
                  <a:pt x="9894" y="18075"/>
                </a:cubicBezTo>
                <a:cubicBezTo>
                  <a:pt x="10372" y="19259"/>
                  <a:pt x="10871" y="20436"/>
                  <a:pt x="11387" y="21603"/>
                </a:cubicBezTo>
                <a:cubicBezTo>
                  <a:pt x="11900" y="22763"/>
                  <a:pt x="12431" y="23915"/>
                  <a:pt x="12980" y="25060"/>
                </a:cubicBezTo>
                <a:lnTo>
                  <a:pt x="12970" y="25060"/>
                </a:lnTo>
                <a:cubicBezTo>
                  <a:pt x="12295" y="25146"/>
                  <a:pt x="11829" y="25776"/>
                  <a:pt x="11493" y="26309"/>
                </a:cubicBezTo>
                <a:cubicBezTo>
                  <a:pt x="10590" y="27748"/>
                  <a:pt x="9985" y="29354"/>
                  <a:pt x="9718" y="31031"/>
                </a:cubicBezTo>
                <a:cubicBezTo>
                  <a:pt x="9624" y="31617"/>
                  <a:pt x="9574" y="32226"/>
                  <a:pt x="9741" y="32795"/>
                </a:cubicBezTo>
                <a:cubicBezTo>
                  <a:pt x="9910" y="33363"/>
                  <a:pt x="10339" y="33886"/>
                  <a:pt x="10917" y="34018"/>
                </a:cubicBezTo>
                <a:cubicBezTo>
                  <a:pt x="11018" y="34041"/>
                  <a:pt x="11121" y="34051"/>
                  <a:pt x="11224" y="34051"/>
                </a:cubicBezTo>
                <a:cubicBezTo>
                  <a:pt x="11502" y="34051"/>
                  <a:pt x="11781" y="33975"/>
                  <a:pt x="12033" y="33856"/>
                </a:cubicBezTo>
                <a:cubicBezTo>
                  <a:pt x="12684" y="33548"/>
                  <a:pt x="13181" y="32974"/>
                  <a:pt x="13498" y="32328"/>
                </a:cubicBezTo>
                <a:cubicBezTo>
                  <a:pt x="13814" y="31683"/>
                  <a:pt x="13964" y="30969"/>
                  <a:pt x="14052" y="30255"/>
                </a:cubicBezTo>
                <a:cubicBezTo>
                  <a:pt x="14168" y="29305"/>
                  <a:pt x="14155" y="28336"/>
                  <a:pt x="14111" y="27373"/>
                </a:cubicBezTo>
                <a:lnTo>
                  <a:pt x="14111" y="27373"/>
                </a:lnTo>
                <a:cubicBezTo>
                  <a:pt x="14829" y="28811"/>
                  <a:pt x="15571" y="30238"/>
                  <a:pt x="16335" y="31653"/>
                </a:cubicBezTo>
                <a:cubicBezTo>
                  <a:pt x="16817" y="32547"/>
                  <a:pt x="17308" y="33437"/>
                  <a:pt x="17805" y="34322"/>
                </a:cubicBezTo>
                <a:cubicBezTo>
                  <a:pt x="17234" y="34492"/>
                  <a:pt x="16825" y="35049"/>
                  <a:pt x="16523" y="35529"/>
                </a:cubicBezTo>
                <a:cubicBezTo>
                  <a:pt x="15620" y="36968"/>
                  <a:pt x="15017" y="38573"/>
                  <a:pt x="14748" y="40251"/>
                </a:cubicBezTo>
                <a:cubicBezTo>
                  <a:pt x="14654" y="40837"/>
                  <a:pt x="14604" y="41446"/>
                  <a:pt x="14772" y="42014"/>
                </a:cubicBezTo>
                <a:cubicBezTo>
                  <a:pt x="14941" y="42583"/>
                  <a:pt x="15370" y="43106"/>
                  <a:pt x="15947" y="43237"/>
                </a:cubicBezTo>
                <a:cubicBezTo>
                  <a:pt x="16049" y="43260"/>
                  <a:pt x="16152" y="43271"/>
                  <a:pt x="16255" y="43271"/>
                </a:cubicBezTo>
                <a:cubicBezTo>
                  <a:pt x="16533" y="43271"/>
                  <a:pt x="16812" y="43194"/>
                  <a:pt x="17064" y="43075"/>
                </a:cubicBezTo>
                <a:cubicBezTo>
                  <a:pt x="17714" y="42768"/>
                  <a:pt x="18212" y="42194"/>
                  <a:pt x="18529" y="41548"/>
                </a:cubicBezTo>
                <a:cubicBezTo>
                  <a:pt x="18845" y="40903"/>
                  <a:pt x="18995" y="40189"/>
                  <a:pt x="19082" y="39475"/>
                </a:cubicBezTo>
                <a:cubicBezTo>
                  <a:pt x="19196" y="38538"/>
                  <a:pt x="19186" y="37583"/>
                  <a:pt x="19143" y="36634"/>
                </a:cubicBezTo>
                <a:lnTo>
                  <a:pt x="19143" y="36634"/>
                </a:lnTo>
                <a:cubicBezTo>
                  <a:pt x="20037" y="38137"/>
                  <a:pt x="20969" y="39619"/>
                  <a:pt x="21957" y="41063"/>
                </a:cubicBezTo>
                <a:cubicBezTo>
                  <a:pt x="22118" y="41299"/>
                  <a:pt x="22279" y="41532"/>
                  <a:pt x="22444" y="41765"/>
                </a:cubicBezTo>
                <a:cubicBezTo>
                  <a:pt x="22311" y="41773"/>
                  <a:pt x="22180" y="41802"/>
                  <a:pt x="22056" y="41851"/>
                </a:cubicBezTo>
                <a:cubicBezTo>
                  <a:pt x="21420" y="42092"/>
                  <a:pt x="21114" y="42814"/>
                  <a:pt x="20912" y="43410"/>
                </a:cubicBezTo>
                <a:cubicBezTo>
                  <a:pt x="20370" y="45020"/>
                  <a:pt x="20158" y="46723"/>
                  <a:pt x="20288" y="48417"/>
                </a:cubicBezTo>
                <a:cubicBezTo>
                  <a:pt x="20334" y="49007"/>
                  <a:pt x="20427" y="49612"/>
                  <a:pt x="20724" y="50125"/>
                </a:cubicBezTo>
                <a:cubicBezTo>
                  <a:pt x="21019" y="50634"/>
                  <a:pt x="21551" y="51040"/>
                  <a:pt x="22139" y="51040"/>
                </a:cubicBezTo>
                <a:cubicBezTo>
                  <a:pt x="22143" y="51040"/>
                  <a:pt x="22148" y="51040"/>
                  <a:pt x="22153" y="51040"/>
                </a:cubicBezTo>
                <a:cubicBezTo>
                  <a:pt x="22536" y="51036"/>
                  <a:pt x="22901" y="50861"/>
                  <a:pt x="23201" y="50621"/>
                </a:cubicBezTo>
                <a:cubicBezTo>
                  <a:pt x="23762" y="50171"/>
                  <a:pt x="24111" y="49495"/>
                  <a:pt x="24268" y="48795"/>
                </a:cubicBezTo>
                <a:cubicBezTo>
                  <a:pt x="24425" y="48093"/>
                  <a:pt x="24403" y="47364"/>
                  <a:pt x="24323" y="46649"/>
                </a:cubicBezTo>
                <a:cubicBezTo>
                  <a:pt x="24192" y="45505"/>
                  <a:pt x="23873" y="44380"/>
                  <a:pt x="23542" y="43276"/>
                </a:cubicBezTo>
                <a:lnTo>
                  <a:pt x="23542" y="43276"/>
                </a:lnTo>
                <a:cubicBezTo>
                  <a:pt x="24179" y="44124"/>
                  <a:pt x="24841" y="44954"/>
                  <a:pt x="25528" y="45764"/>
                </a:cubicBezTo>
                <a:cubicBezTo>
                  <a:pt x="25935" y="46241"/>
                  <a:pt x="26351" y="46729"/>
                  <a:pt x="26782" y="47210"/>
                </a:cubicBezTo>
                <a:cubicBezTo>
                  <a:pt x="26575" y="48171"/>
                  <a:pt x="27634" y="49946"/>
                  <a:pt x="28053" y="50615"/>
                </a:cubicBezTo>
                <a:cubicBezTo>
                  <a:pt x="28755" y="51733"/>
                  <a:pt x="29740" y="52701"/>
                  <a:pt x="30950" y="53228"/>
                </a:cubicBezTo>
                <a:cubicBezTo>
                  <a:pt x="31366" y="53409"/>
                  <a:pt x="31818" y="53537"/>
                  <a:pt x="32269" y="53537"/>
                </a:cubicBezTo>
                <a:cubicBezTo>
                  <a:pt x="32376" y="53537"/>
                  <a:pt x="32483" y="53530"/>
                  <a:pt x="32589" y="53515"/>
                </a:cubicBezTo>
                <a:cubicBezTo>
                  <a:pt x="33725" y="53349"/>
                  <a:pt x="34569" y="52215"/>
                  <a:pt x="34606" y="51068"/>
                </a:cubicBezTo>
                <a:cubicBezTo>
                  <a:pt x="34642" y="49921"/>
                  <a:pt x="33991" y="48828"/>
                  <a:pt x="33090" y="48116"/>
                </a:cubicBezTo>
                <a:cubicBezTo>
                  <a:pt x="32189" y="47406"/>
                  <a:pt x="31064" y="47035"/>
                  <a:pt x="29938" y="46816"/>
                </a:cubicBezTo>
                <a:cubicBezTo>
                  <a:pt x="29256" y="46683"/>
                  <a:pt x="28565" y="46601"/>
                  <a:pt x="27870" y="46571"/>
                </a:cubicBezTo>
                <a:cubicBezTo>
                  <a:pt x="27834" y="46569"/>
                  <a:pt x="27799" y="46568"/>
                  <a:pt x="27765" y="46568"/>
                </a:cubicBezTo>
                <a:cubicBezTo>
                  <a:pt x="27479" y="46568"/>
                  <a:pt x="27264" y="46625"/>
                  <a:pt x="27107" y="46724"/>
                </a:cubicBezTo>
                <a:cubicBezTo>
                  <a:pt x="26847" y="46452"/>
                  <a:pt x="26594" y="46176"/>
                  <a:pt x="26348" y="45894"/>
                </a:cubicBezTo>
                <a:cubicBezTo>
                  <a:pt x="25599" y="45032"/>
                  <a:pt x="24882" y="44144"/>
                  <a:pt x="24197" y="43231"/>
                </a:cubicBezTo>
                <a:lnTo>
                  <a:pt x="24197" y="43231"/>
                </a:lnTo>
                <a:cubicBezTo>
                  <a:pt x="24510" y="43429"/>
                  <a:pt x="24838" y="43606"/>
                  <a:pt x="25177" y="43757"/>
                </a:cubicBezTo>
                <a:cubicBezTo>
                  <a:pt x="26424" y="44317"/>
                  <a:pt x="27961" y="44746"/>
                  <a:pt x="29329" y="44842"/>
                </a:cubicBezTo>
                <a:cubicBezTo>
                  <a:pt x="29381" y="44846"/>
                  <a:pt x="29434" y="44847"/>
                  <a:pt x="29487" y="44847"/>
                </a:cubicBezTo>
                <a:cubicBezTo>
                  <a:pt x="30291" y="44847"/>
                  <a:pt x="31148" y="44426"/>
                  <a:pt x="31592" y="43759"/>
                </a:cubicBezTo>
                <a:cubicBezTo>
                  <a:pt x="32022" y="43115"/>
                  <a:pt x="31992" y="42196"/>
                  <a:pt x="31467" y="41616"/>
                </a:cubicBezTo>
                <a:cubicBezTo>
                  <a:pt x="31194" y="41312"/>
                  <a:pt x="30831" y="41102"/>
                  <a:pt x="30462" y="40926"/>
                </a:cubicBezTo>
                <a:cubicBezTo>
                  <a:pt x="30309" y="40852"/>
                  <a:pt x="30153" y="40784"/>
                  <a:pt x="29994" y="40720"/>
                </a:cubicBezTo>
                <a:cubicBezTo>
                  <a:pt x="28985" y="40316"/>
                  <a:pt x="27875" y="40111"/>
                  <a:pt x="26767" y="40111"/>
                </a:cubicBezTo>
                <a:cubicBezTo>
                  <a:pt x="25432" y="40111"/>
                  <a:pt x="24098" y="40408"/>
                  <a:pt x="22937" y="41011"/>
                </a:cubicBezTo>
                <a:cubicBezTo>
                  <a:pt x="22855" y="41052"/>
                  <a:pt x="22778" y="41102"/>
                  <a:pt x="22707" y="41161"/>
                </a:cubicBezTo>
                <a:cubicBezTo>
                  <a:pt x="21505" y="39414"/>
                  <a:pt x="20388" y="37608"/>
                  <a:pt x="19323" y="35774"/>
                </a:cubicBezTo>
                <a:lnTo>
                  <a:pt x="19323" y="35774"/>
                </a:lnTo>
                <a:cubicBezTo>
                  <a:pt x="19741" y="36078"/>
                  <a:pt x="20190" y="36338"/>
                  <a:pt x="20663" y="36548"/>
                </a:cubicBezTo>
                <a:cubicBezTo>
                  <a:pt x="21910" y="37108"/>
                  <a:pt x="23447" y="37536"/>
                  <a:pt x="24815" y="37633"/>
                </a:cubicBezTo>
                <a:cubicBezTo>
                  <a:pt x="24867" y="37637"/>
                  <a:pt x="24920" y="37639"/>
                  <a:pt x="24972" y="37639"/>
                </a:cubicBezTo>
                <a:cubicBezTo>
                  <a:pt x="25777" y="37639"/>
                  <a:pt x="26635" y="37216"/>
                  <a:pt x="27078" y="36549"/>
                </a:cubicBezTo>
                <a:cubicBezTo>
                  <a:pt x="27508" y="35907"/>
                  <a:pt x="27479" y="34987"/>
                  <a:pt x="26954" y="34406"/>
                </a:cubicBezTo>
                <a:cubicBezTo>
                  <a:pt x="26680" y="34103"/>
                  <a:pt x="26317" y="33893"/>
                  <a:pt x="25949" y="33716"/>
                </a:cubicBezTo>
                <a:cubicBezTo>
                  <a:pt x="25795" y="33643"/>
                  <a:pt x="25639" y="33574"/>
                  <a:pt x="25480" y="33511"/>
                </a:cubicBezTo>
                <a:cubicBezTo>
                  <a:pt x="24471" y="33106"/>
                  <a:pt x="23362" y="32901"/>
                  <a:pt x="22253" y="32901"/>
                </a:cubicBezTo>
                <a:cubicBezTo>
                  <a:pt x="20918" y="32901"/>
                  <a:pt x="19584" y="33198"/>
                  <a:pt x="18423" y="33801"/>
                </a:cubicBezTo>
                <a:cubicBezTo>
                  <a:pt x="18365" y="33832"/>
                  <a:pt x="18310" y="33865"/>
                  <a:pt x="18256" y="33902"/>
                </a:cubicBezTo>
                <a:cubicBezTo>
                  <a:pt x="17994" y="33434"/>
                  <a:pt x="17734" y="32963"/>
                  <a:pt x="17475" y="32492"/>
                </a:cubicBezTo>
                <a:cubicBezTo>
                  <a:pt x="16420" y="30567"/>
                  <a:pt x="15404" y="28619"/>
                  <a:pt x="14426" y="26650"/>
                </a:cubicBezTo>
                <a:lnTo>
                  <a:pt x="14426" y="26650"/>
                </a:lnTo>
                <a:cubicBezTo>
                  <a:pt x="14807" y="26912"/>
                  <a:pt x="15210" y="27139"/>
                  <a:pt x="15631" y="27327"/>
                </a:cubicBezTo>
                <a:cubicBezTo>
                  <a:pt x="16880" y="27887"/>
                  <a:pt x="18416" y="28315"/>
                  <a:pt x="19785" y="28412"/>
                </a:cubicBezTo>
                <a:cubicBezTo>
                  <a:pt x="19837" y="28416"/>
                  <a:pt x="19889" y="28418"/>
                  <a:pt x="19942" y="28418"/>
                </a:cubicBezTo>
                <a:cubicBezTo>
                  <a:pt x="20745" y="28418"/>
                  <a:pt x="21603" y="27995"/>
                  <a:pt x="22048" y="27330"/>
                </a:cubicBezTo>
                <a:cubicBezTo>
                  <a:pt x="22477" y="26686"/>
                  <a:pt x="22448" y="25767"/>
                  <a:pt x="21923" y="25186"/>
                </a:cubicBezTo>
                <a:cubicBezTo>
                  <a:pt x="21648" y="24882"/>
                  <a:pt x="21287" y="24673"/>
                  <a:pt x="20917" y="24496"/>
                </a:cubicBezTo>
                <a:cubicBezTo>
                  <a:pt x="20764" y="24422"/>
                  <a:pt x="20608" y="24354"/>
                  <a:pt x="20450" y="24291"/>
                </a:cubicBezTo>
                <a:cubicBezTo>
                  <a:pt x="19441" y="23886"/>
                  <a:pt x="18332" y="23681"/>
                  <a:pt x="17224" y="23681"/>
                </a:cubicBezTo>
                <a:cubicBezTo>
                  <a:pt x="15899" y="23681"/>
                  <a:pt x="14574" y="23974"/>
                  <a:pt x="13419" y="24568"/>
                </a:cubicBezTo>
                <a:cubicBezTo>
                  <a:pt x="12388" y="22397"/>
                  <a:pt x="11420" y="20198"/>
                  <a:pt x="10514" y="17973"/>
                </a:cubicBezTo>
                <a:lnTo>
                  <a:pt x="10514" y="17973"/>
                </a:lnTo>
                <a:cubicBezTo>
                  <a:pt x="10788" y="18196"/>
                  <a:pt x="11078" y="18401"/>
                  <a:pt x="11381" y="18584"/>
                </a:cubicBezTo>
                <a:cubicBezTo>
                  <a:pt x="12551" y="19293"/>
                  <a:pt x="14023" y="19907"/>
                  <a:pt x="15369" y="20171"/>
                </a:cubicBezTo>
                <a:cubicBezTo>
                  <a:pt x="15515" y="20200"/>
                  <a:pt x="15667" y="20214"/>
                  <a:pt x="15820" y="20214"/>
                </a:cubicBezTo>
                <a:cubicBezTo>
                  <a:pt x="16537" y="20214"/>
                  <a:pt x="17289" y="19907"/>
                  <a:pt x="17749" y="19375"/>
                </a:cubicBezTo>
                <a:cubicBezTo>
                  <a:pt x="18253" y="18789"/>
                  <a:pt x="18337" y="17873"/>
                  <a:pt x="17888" y="17231"/>
                </a:cubicBezTo>
                <a:cubicBezTo>
                  <a:pt x="17653" y="16897"/>
                  <a:pt x="17320" y="16644"/>
                  <a:pt x="16974" y="16424"/>
                </a:cubicBezTo>
                <a:cubicBezTo>
                  <a:pt x="16832" y="16332"/>
                  <a:pt x="16686" y="16245"/>
                  <a:pt x="16535" y="16162"/>
                </a:cubicBezTo>
                <a:cubicBezTo>
                  <a:pt x="15269" y="15464"/>
                  <a:pt x="13785" y="15094"/>
                  <a:pt x="12315" y="15094"/>
                </a:cubicBezTo>
                <a:cubicBezTo>
                  <a:pt x="11373" y="15094"/>
                  <a:pt x="10437" y="15245"/>
                  <a:pt x="9567" y="15559"/>
                </a:cubicBezTo>
                <a:cubicBezTo>
                  <a:pt x="9151" y="14460"/>
                  <a:pt x="8752" y="13355"/>
                  <a:pt x="8372" y="12244"/>
                </a:cubicBezTo>
                <a:cubicBezTo>
                  <a:pt x="7847" y="10703"/>
                  <a:pt x="7360" y="9148"/>
                  <a:pt x="6914" y="7582"/>
                </a:cubicBezTo>
                <a:lnTo>
                  <a:pt x="6914" y="7582"/>
                </a:lnTo>
                <a:cubicBezTo>
                  <a:pt x="7060" y="7744"/>
                  <a:pt x="7213" y="7900"/>
                  <a:pt x="7371" y="8048"/>
                </a:cubicBezTo>
                <a:cubicBezTo>
                  <a:pt x="8369" y="8983"/>
                  <a:pt x="9684" y="9888"/>
                  <a:pt x="10946" y="10423"/>
                </a:cubicBezTo>
                <a:cubicBezTo>
                  <a:pt x="11247" y="10551"/>
                  <a:pt x="11585" y="10614"/>
                  <a:pt x="11926" y="10614"/>
                </a:cubicBezTo>
                <a:cubicBezTo>
                  <a:pt x="12470" y="10614"/>
                  <a:pt x="13021" y="10453"/>
                  <a:pt x="13438" y="10134"/>
                </a:cubicBezTo>
                <a:cubicBezTo>
                  <a:pt x="14054" y="9665"/>
                  <a:pt x="14325" y="8786"/>
                  <a:pt x="14017" y="8066"/>
                </a:cubicBezTo>
                <a:cubicBezTo>
                  <a:pt x="13856" y="7690"/>
                  <a:pt x="13581" y="7374"/>
                  <a:pt x="13289" y="7086"/>
                </a:cubicBezTo>
                <a:cubicBezTo>
                  <a:pt x="13168" y="6968"/>
                  <a:pt x="13043" y="6852"/>
                  <a:pt x="12915" y="6741"/>
                </a:cubicBezTo>
                <a:cubicBezTo>
                  <a:pt x="11385" y="5421"/>
                  <a:pt x="9307" y="4641"/>
                  <a:pt x="7274" y="4641"/>
                </a:cubicBezTo>
                <a:cubicBezTo>
                  <a:pt x="6896" y="4641"/>
                  <a:pt x="6519" y="4668"/>
                  <a:pt x="6147" y="4724"/>
                </a:cubicBezTo>
                <a:cubicBezTo>
                  <a:pt x="5774" y="3240"/>
                  <a:pt x="5441" y="1748"/>
                  <a:pt x="5147" y="246"/>
                </a:cubicBezTo>
                <a:cubicBezTo>
                  <a:pt x="5114" y="76"/>
                  <a:pt x="4982" y="0"/>
                  <a:pt x="4848" y="0"/>
                </a:cubicBezTo>
                <a:close/>
              </a:path>
            </a:pathLst>
          </a:custGeom>
          <a:solidFill>
            <a:srgbClr val="F58A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6576E6EB-04D1-47D5-A5CD-1462C882F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1331" y="1612682"/>
            <a:ext cx="1623549" cy="807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rio">
            <a:extLst>
              <a:ext uri="{FF2B5EF4-FFF2-40B4-BE49-F238E27FC236}">
                <a16:creationId xmlns:a16="http://schemas.microsoft.com/office/drawing/2014/main" id="{96A1B9C0-D4B0-4493-B881-21CE9C7B1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100" y="2505025"/>
            <a:ext cx="3965687" cy="2157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C7ECC0-E403-472E-9965-FC4EEFAAFCE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pl-PL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D3D3F07-18FC-45AF-9FAB-4BA7AD0E0466}"/>
              </a:ext>
            </a:extLst>
          </p:cNvPr>
          <p:cNvCxnSpPr>
            <a:cxnSpLocks/>
          </p:cNvCxnSpPr>
          <p:nvPr/>
        </p:nvCxnSpPr>
        <p:spPr>
          <a:xfrm flipV="1">
            <a:off x="4495800" y="3761509"/>
            <a:ext cx="935182" cy="4710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Ilustracja z XIX wieku ukazujÄca wersjÄ mitu o krÃ³lu Midasie, ktÃ³ry dotknÄwszy swojej cÃ³rki zamienia jÄ w zÅotÄ statuÄ.">
            <a:extLst>
              <a:ext uri="{FF2B5EF4-FFF2-40B4-BE49-F238E27FC236}">
                <a16:creationId xmlns:a16="http://schemas.microsoft.com/office/drawing/2014/main" id="{EDFB0550-18F8-4479-BC19-E313E972F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63342" y="2668476"/>
            <a:ext cx="2386724" cy="3547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010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4"/>
          <p:cNvSpPr/>
          <p:nvPr/>
        </p:nvSpPr>
        <p:spPr>
          <a:xfrm>
            <a:off x="-57375" y="-1546899"/>
            <a:ext cx="9696753" cy="7165062"/>
          </a:xfrm>
          <a:custGeom>
            <a:avLst/>
            <a:gdLst/>
            <a:ahLst/>
            <a:cxnLst/>
            <a:rect l="l" t="t" r="r" b="b"/>
            <a:pathLst>
              <a:path w="282416" h="208681" extrusionOk="0">
                <a:moveTo>
                  <a:pt x="0" y="0"/>
                </a:moveTo>
                <a:lnTo>
                  <a:pt x="0" y="208681"/>
                </a:lnTo>
                <a:lnTo>
                  <a:pt x="282416" y="208681"/>
                </a:lnTo>
                <a:cubicBezTo>
                  <a:pt x="276843" y="196154"/>
                  <a:pt x="271672" y="183426"/>
                  <a:pt x="259101" y="180305"/>
                </a:cubicBezTo>
                <a:cubicBezTo>
                  <a:pt x="256609" y="179688"/>
                  <a:pt x="254040" y="179555"/>
                  <a:pt x="251452" y="179555"/>
                </a:cubicBezTo>
                <a:cubicBezTo>
                  <a:pt x="249497" y="179555"/>
                  <a:pt x="247531" y="179631"/>
                  <a:pt x="245581" y="179631"/>
                </a:cubicBezTo>
                <a:cubicBezTo>
                  <a:pt x="242559" y="179631"/>
                  <a:pt x="239574" y="179449"/>
                  <a:pt x="236721" y="178522"/>
                </a:cubicBezTo>
                <a:cubicBezTo>
                  <a:pt x="222678" y="173930"/>
                  <a:pt x="220004" y="154961"/>
                  <a:pt x="223303" y="140584"/>
                </a:cubicBezTo>
                <a:cubicBezTo>
                  <a:pt x="226579" y="126207"/>
                  <a:pt x="233266" y="111339"/>
                  <a:pt x="228674" y="97297"/>
                </a:cubicBezTo>
                <a:cubicBezTo>
                  <a:pt x="222723" y="79108"/>
                  <a:pt x="201191" y="71730"/>
                  <a:pt x="188463" y="57420"/>
                </a:cubicBezTo>
                <a:cubicBezTo>
                  <a:pt x="174755" y="42039"/>
                  <a:pt x="173462" y="17587"/>
                  <a:pt x="183738" y="0"/>
                </a:cubicBezTo>
                <a:close/>
              </a:path>
            </a:pathLst>
          </a:custGeom>
          <a:solidFill>
            <a:srgbClr val="DB63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4"/>
          <p:cNvSpPr txBox="1">
            <a:spLocks noGrp="1"/>
          </p:cNvSpPr>
          <p:nvPr>
            <p:ph type="title"/>
          </p:nvPr>
        </p:nvSpPr>
        <p:spPr>
          <a:xfrm>
            <a:off x="1217700" y="740300"/>
            <a:ext cx="67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err="1">
                <a:solidFill>
                  <a:srgbClr val="FFFFFF"/>
                </a:solidFill>
              </a:rPr>
              <a:t>What</a:t>
            </a:r>
            <a:r>
              <a:rPr lang="pl-PL" dirty="0">
                <a:solidFill>
                  <a:srgbClr val="FFFFFF"/>
                </a:solidFill>
              </a:rPr>
              <a:t> </a:t>
            </a:r>
            <a:r>
              <a:rPr lang="pl-PL" dirty="0" err="1">
                <a:solidFill>
                  <a:srgbClr val="FFFFFF"/>
                </a:solidFill>
              </a:rPr>
              <a:t>works</a:t>
            </a:r>
            <a:r>
              <a:rPr lang="pl-PL" dirty="0">
                <a:solidFill>
                  <a:srgbClr val="FFFFFF"/>
                </a:solidFill>
              </a:rPr>
              <a:t> for </a:t>
            </a:r>
            <a:r>
              <a:rPr lang="pl-PL" dirty="0" err="1">
                <a:solidFill>
                  <a:srgbClr val="FFFFFF"/>
                </a:solidFill>
              </a:rPr>
              <a:t>others</a:t>
            </a:r>
            <a:r>
              <a:rPr lang="pl-PL" dirty="0">
                <a:solidFill>
                  <a:srgbClr val="FFFFFF"/>
                </a:solidFill>
              </a:rPr>
              <a:t>?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15" name="Google Shape;415;p34"/>
          <p:cNvSpPr txBox="1">
            <a:spLocks noGrp="1"/>
          </p:cNvSpPr>
          <p:nvPr>
            <p:ph type="body" idx="1"/>
          </p:nvPr>
        </p:nvSpPr>
        <p:spPr>
          <a:xfrm>
            <a:off x="1217700" y="1508409"/>
            <a:ext cx="563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pl-PL" sz="1800" dirty="0">
                <a:solidFill>
                  <a:srgbClr val="FFFFFF"/>
                </a:solidFill>
              </a:rPr>
              <a:t>Many </a:t>
            </a:r>
            <a:r>
              <a:rPr lang="pl-PL" sz="1800" dirty="0" err="1">
                <a:solidFill>
                  <a:srgbClr val="FFFFFF"/>
                </a:solidFill>
              </a:rPr>
              <a:t>companies</a:t>
            </a:r>
            <a:r>
              <a:rPr lang="pl-PL" sz="1800" dirty="0">
                <a:solidFill>
                  <a:srgbClr val="FFFFFF"/>
                </a:solidFill>
              </a:rPr>
              <a:t> </a:t>
            </a:r>
            <a:r>
              <a:rPr lang="pl-PL" sz="1800" dirty="0" err="1">
                <a:solidFill>
                  <a:srgbClr val="FFFFFF"/>
                </a:solidFill>
              </a:rPr>
              <a:t>collaborate</a:t>
            </a:r>
            <a:r>
              <a:rPr lang="pl-PL" sz="1800" dirty="0">
                <a:solidFill>
                  <a:srgbClr val="FFFFFF"/>
                </a:solidFill>
              </a:rPr>
              <a:t> on </a:t>
            </a:r>
            <a:r>
              <a:rPr lang="pl-PL" sz="1800" dirty="0" err="1">
                <a:solidFill>
                  <a:srgbClr val="FFFFFF"/>
                </a:solidFill>
              </a:rPr>
              <a:t>product</a:t>
            </a:r>
            <a:r>
              <a:rPr lang="pl-PL" sz="1800" dirty="0">
                <a:solidFill>
                  <a:srgbClr val="FFFFFF"/>
                </a:solidFill>
              </a:rPr>
              <a:t>: Linux</a:t>
            </a:r>
          </a:p>
          <a:p>
            <a:pPr marL="228600" indent="-228600">
              <a:buFont typeface="+mj-lt"/>
              <a:buAutoNum type="arabicPeriod"/>
            </a:pPr>
            <a:r>
              <a:rPr lang="pl-PL" sz="1800" dirty="0" err="1">
                <a:solidFill>
                  <a:srgbClr val="FFFFFF"/>
                </a:solidFill>
              </a:rPr>
              <a:t>Internal</a:t>
            </a:r>
            <a:r>
              <a:rPr lang="pl-PL" sz="1800" dirty="0">
                <a:solidFill>
                  <a:srgbClr val="FFFFFF"/>
                </a:solidFill>
              </a:rPr>
              <a:t> </a:t>
            </a:r>
            <a:r>
              <a:rPr lang="pl-PL" sz="1800" dirty="0" err="1">
                <a:solidFill>
                  <a:srgbClr val="FFFFFF"/>
                </a:solidFill>
              </a:rPr>
              <a:t>use</a:t>
            </a:r>
            <a:endParaRPr lang="pl-PL" sz="1800" dirty="0">
              <a:solidFill>
                <a:srgbClr val="FFFFFF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pl-PL" sz="1800" dirty="0">
                <a:solidFill>
                  <a:srgbClr val="FFFFFF"/>
                </a:solidFill>
              </a:rPr>
              <a:t>Bundle</a:t>
            </a:r>
          </a:p>
          <a:p>
            <a:pPr marL="685800" lvl="1" indent="-228600">
              <a:buFont typeface="+mj-lt"/>
              <a:buAutoNum type="arabicPeriod"/>
            </a:pPr>
            <a:r>
              <a:rPr lang="pl-PL" sz="1800" dirty="0">
                <a:solidFill>
                  <a:srgbClr val="FFFFFF"/>
                </a:solidFill>
              </a:rPr>
              <a:t>With hardware (smart </a:t>
            </a:r>
            <a:r>
              <a:rPr lang="pl-PL" sz="1800" dirty="0" err="1">
                <a:solidFill>
                  <a:srgbClr val="FFFFFF"/>
                </a:solidFill>
              </a:rPr>
              <a:t>TVs</a:t>
            </a:r>
            <a:r>
              <a:rPr lang="pl-PL" sz="1800" dirty="0">
                <a:solidFill>
                  <a:srgbClr val="FFFFFF"/>
                </a:solidFill>
              </a:rPr>
              <a:t>, </a:t>
            </a:r>
            <a:r>
              <a:rPr lang="pl-PL" sz="1800" dirty="0" err="1">
                <a:solidFill>
                  <a:srgbClr val="FFFFFF"/>
                </a:solidFill>
              </a:rPr>
              <a:t>cars</a:t>
            </a:r>
            <a:r>
              <a:rPr lang="pl-PL" sz="1800" dirty="0">
                <a:solidFill>
                  <a:srgbClr val="FFFFFF"/>
                </a:solidFill>
              </a:rPr>
              <a:t>)</a:t>
            </a:r>
          </a:p>
          <a:p>
            <a:pPr marL="685800" lvl="1" indent="-228600">
              <a:buFont typeface="+mj-lt"/>
              <a:buAutoNum type="arabicPeriod"/>
            </a:pPr>
            <a:r>
              <a:rPr lang="pl-PL" sz="1800" dirty="0">
                <a:solidFill>
                  <a:srgbClr val="FFFFFF"/>
                </a:solidFill>
              </a:rPr>
              <a:t>With software (</a:t>
            </a:r>
            <a:r>
              <a:rPr lang="pl-PL" sz="1800" dirty="0" err="1">
                <a:solidFill>
                  <a:srgbClr val="FFFFFF"/>
                </a:solidFill>
              </a:rPr>
              <a:t>Google’s</a:t>
            </a:r>
            <a:r>
              <a:rPr lang="pl-PL" sz="1800" dirty="0">
                <a:solidFill>
                  <a:srgbClr val="FFFFFF"/>
                </a:solidFill>
              </a:rPr>
              <a:t> Android)</a:t>
            </a:r>
          </a:p>
          <a:p>
            <a:pPr marL="228600" indent="-228600">
              <a:buFont typeface="+mj-lt"/>
              <a:buAutoNum type="arabicPeriod"/>
            </a:pPr>
            <a:r>
              <a:rPr lang="pl-PL" sz="1800" dirty="0" err="1">
                <a:solidFill>
                  <a:srgbClr val="FFFFFF"/>
                </a:solidFill>
              </a:rPr>
              <a:t>Support</a:t>
            </a:r>
            <a:r>
              <a:rPr lang="pl-PL" sz="1800" dirty="0">
                <a:solidFill>
                  <a:srgbClr val="FFFFFF"/>
                </a:solidFill>
              </a:rPr>
              <a:t>, </a:t>
            </a:r>
            <a:r>
              <a:rPr lang="pl-PL" sz="1800" dirty="0" err="1">
                <a:solidFill>
                  <a:srgbClr val="FFFFFF"/>
                </a:solidFill>
              </a:rPr>
              <a:t>professional</a:t>
            </a:r>
            <a:r>
              <a:rPr lang="pl-PL" sz="1800" dirty="0">
                <a:solidFill>
                  <a:srgbClr val="FFFFFF"/>
                </a:solidFill>
              </a:rPr>
              <a:t> services, </a:t>
            </a:r>
            <a:r>
              <a:rPr lang="pl-PL" sz="1800" dirty="0" err="1">
                <a:solidFill>
                  <a:srgbClr val="FFFFFF"/>
                </a:solidFill>
              </a:rPr>
              <a:t>addons</a:t>
            </a:r>
            <a:r>
              <a:rPr lang="pl-PL" sz="1800" dirty="0">
                <a:solidFill>
                  <a:srgbClr val="FFFFFF"/>
                </a:solidFill>
              </a:rPr>
              <a:t> (</a:t>
            </a:r>
            <a:r>
              <a:rPr lang="pl-PL" sz="1800" dirty="0" err="1">
                <a:solidFill>
                  <a:srgbClr val="FFFFFF"/>
                </a:solidFill>
              </a:rPr>
              <a:t>RedHat</a:t>
            </a:r>
            <a:r>
              <a:rPr lang="pl-PL" sz="1800" dirty="0">
                <a:solidFill>
                  <a:srgbClr val="FFFFFF"/>
                </a:solidFill>
              </a:rPr>
              <a:t>, RStudio)</a:t>
            </a:r>
          </a:p>
          <a:p>
            <a:pPr marL="228600" indent="-228600">
              <a:buFont typeface="+mj-lt"/>
              <a:buAutoNum type="arabicPeriod"/>
            </a:pPr>
            <a:r>
              <a:rPr lang="pl-PL" sz="1800" dirty="0" err="1">
                <a:solidFill>
                  <a:srgbClr val="FFFFFF"/>
                </a:solidFill>
              </a:rPr>
              <a:t>Obfuscation</a:t>
            </a:r>
            <a:r>
              <a:rPr lang="pl-PL" sz="1800" dirty="0">
                <a:solidFill>
                  <a:srgbClr val="FFFFFF"/>
                </a:solidFill>
              </a:rPr>
              <a:t> of </a:t>
            </a:r>
            <a:r>
              <a:rPr lang="pl-PL" sz="1800" dirty="0" err="1">
                <a:solidFill>
                  <a:srgbClr val="FFFFFF"/>
                </a:solidFill>
              </a:rPr>
              <a:t>source</a:t>
            </a:r>
            <a:r>
              <a:rPr lang="pl-PL" sz="1800" dirty="0">
                <a:solidFill>
                  <a:srgbClr val="FFFFFF"/>
                </a:solidFill>
              </a:rPr>
              <a:t> </a:t>
            </a:r>
            <a:r>
              <a:rPr lang="pl-PL" sz="1800" dirty="0" err="1">
                <a:solidFill>
                  <a:srgbClr val="FFFFFF"/>
                </a:solidFill>
              </a:rPr>
              <a:t>code</a:t>
            </a:r>
            <a:endParaRPr sz="1800" dirty="0">
              <a:solidFill>
                <a:srgbClr val="FFFFFF"/>
              </a:solidFill>
            </a:endParaRPr>
          </a:p>
        </p:txBody>
      </p:sp>
      <p:grpSp>
        <p:nvGrpSpPr>
          <p:cNvPr id="416" name="Google Shape;416;p34"/>
          <p:cNvGrpSpPr/>
          <p:nvPr/>
        </p:nvGrpSpPr>
        <p:grpSpPr>
          <a:xfrm>
            <a:off x="7653884" y="317092"/>
            <a:ext cx="1995227" cy="4959754"/>
            <a:chOff x="4681850" y="1796050"/>
            <a:chExt cx="1051725" cy="2614525"/>
          </a:xfrm>
        </p:grpSpPr>
        <p:sp>
          <p:nvSpPr>
            <p:cNvPr id="417" name="Google Shape;417;p34"/>
            <p:cNvSpPr/>
            <p:nvPr/>
          </p:nvSpPr>
          <p:spPr>
            <a:xfrm>
              <a:off x="4798850" y="1796050"/>
              <a:ext cx="920225" cy="921975"/>
            </a:xfrm>
            <a:custGeom>
              <a:avLst/>
              <a:gdLst/>
              <a:ahLst/>
              <a:cxnLst/>
              <a:rect l="l" t="t" r="r" b="b"/>
              <a:pathLst>
                <a:path w="36809" h="36879" extrusionOk="0">
                  <a:moveTo>
                    <a:pt x="24277" y="0"/>
                  </a:moveTo>
                  <a:cubicBezTo>
                    <a:pt x="24255" y="0"/>
                    <a:pt x="24234" y="1"/>
                    <a:pt x="24213" y="2"/>
                  </a:cubicBezTo>
                  <a:cubicBezTo>
                    <a:pt x="23261" y="47"/>
                    <a:pt x="22653" y="1017"/>
                    <a:pt x="22288" y="1896"/>
                  </a:cubicBezTo>
                  <a:cubicBezTo>
                    <a:pt x="21823" y="3016"/>
                    <a:pt x="21472" y="4180"/>
                    <a:pt x="21242" y="5371"/>
                  </a:cubicBezTo>
                  <a:cubicBezTo>
                    <a:pt x="20895" y="4676"/>
                    <a:pt x="20531" y="3959"/>
                    <a:pt x="19932" y="3466"/>
                  </a:cubicBezTo>
                  <a:cubicBezTo>
                    <a:pt x="19554" y="3153"/>
                    <a:pt x="19054" y="2954"/>
                    <a:pt x="18571" y="2954"/>
                  </a:cubicBezTo>
                  <a:cubicBezTo>
                    <a:pt x="18290" y="2954"/>
                    <a:pt x="18014" y="3021"/>
                    <a:pt x="17772" y="3175"/>
                  </a:cubicBezTo>
                  <a:cubicBezTo>
                    <a:pt x="16907" y="3724"/>
                    <a:pt x="16907" y="4963"/>
                    <a:pt x="17008" y="5984"/>
                  </a:cubicBezTo>
                  <a:cubicBezTo>
                    <a:pt x="16181" y="4938"/>
                    <a:pt x="15173" y="4026"/>
                    <a:pt x="14172" y="3145"/>
                  </a:cubicBezTo>
                  <a:cubicBezTo>
                    <a:pt x="13909" y="2915"/>
                    <a:pt x="13605" y="2679"/>
                    <a:pt x="13261" y="2679"/>
                  </a:cubicBezTo>
                  <a:cubicBezTo>
                    <a:pt x="13244" y="2679"/>
                    <a:pt x="13227" y="2679"/>
                    <a:pt x="13210" y="2680"/>
                  </a:cubicBezTo>
                  <a:cubicBezTo>
                    <a:pt x="12811" y="2710"/>
                    <a:pt x="12502" y="3077"/>
                    <a:pt x="12414" y="3467"/>
                  </a:cubicBezTo>
                  <a:cubicBezTo>
                    <a:pt x="12325" y="3857"/>
                    <a:pt x="12408" y="4263"/>
                    <a:pt x="12504" y="4651"/>
                  </a:cubicBezTo>
                  <a:cubicBezTo>
                    <a:pt x="11831" y="4234"/>
                    <a:pt x="11347" y="3578"/>
                    <a:pt x="10789" y="3017"/>
                  </a:cubicBezTo>
                  <a:cubicBezTo>
                    <a:pt x="10251" y="2479"/>
                    <a:pt x="9568" y="1996"/>
                    <a:pt x="8814" y="1996"/>
                  </a:cubicBezTo>
                  <a:cubicBezTo>
                    <a:pt x="8783" y="1996"/>
                    <a:pt x="8752" y="1997"/>
                    <a:pt x="8720" y="1998"/>
                  </a:cubicBezTo>
                  <a:cubicBezTo>
                    <a:pt x="7929" y="2040"/>
                    <a:pt x="7175" y="2873"/>
                    <a:pt x="7480" y="3605"/>
                  </a:cubicBezTo>
                  <a:cubicBezTo>
                    <a:pt x="6564" y="2645"/>
                    <a:pt x="5463" y="1883"/>
                    <a:pt x="4243" y="1364"/>
                  </a:cubicBezTo>
                  <a:cubicBezTo>
                    <a:pt x="3947" y="1239"/>
                    <a:pt x="3626" y="1127"/>
                    <a:pt x="3309" y="1127"/>
                  </a:cubicBezTo>
                  <a:cubicBezTo>
                    <a:pt x="3201" y="1127"/>
                    <a:pt x="3094" y="1140"/>
                    <a:pt x="2988" y="1169"/>
                  </a:cubicBezTo>
                  <a:cubicBezTo>
                    <a:pt x="2380" y="1342"/>
                    <a:pt x="2043" y="2037"/>
                    <a:pt x="2070" y="2667"/>
                  </a:cubicBezTo>
                  <a:cubicBezTo>
                    <a:pt x="2080" y="2895"/>
                    <a:pt x="2127" y="3117"/>
                    <a:pt x="2195" y="3332"/>
                  </a:cubicBezTo>
                  <a:cubicBezTo>
                    <a:pt x="1992" y="3281"/>
                    <a:pt x="1786" y="3252"/>
                    <a:pt x="1576" y="3252"/>
                  </a:cubicBezTo>
                  <a:cubicBezTo>
                    <a:pt x="1558" y="3252"/>
                    <a:pt x="1541" y="3252"/>
                    <a:pt x="1523" y="3252"/>
                  </a:cubicBezTo>
                  <a:cubicBezTo>
                    <a:pt x="891" y="3267"/>
                    <a:pt x="222" y="3650"/>
                    <a:pt x="90" y="4267"/>
                  </a:cubicBezTo>
                  <a:cubicBezTo>
                    <a:pt x="0" y="4690"/>
                    <a:pt x="174" y="5121"/>
                    <a:pt x="369" y="5507"/>
                  </a:cubicBezTo>
                  <a:cubicBezTo>
                    <a:pt x="968" y="6689"/>
                    <a:pt x="1802" y="7738"/>
                    <a:pt x="2819" y="8586"/>
                  </a:cubicBezTo>
                  <a:cubicBezTo>
                    <a:pt x="2724" y="8554"/>
                    <a:pt x="2627" y="8539"/>
                    <a:pt x="2532" y="8539"/>
                  </a:cubicBezTo>
                  <a:cubicBezTo>
                    <a:pt x="1883" y="8539"/>
                    <a:pt x="1289" y="9240"/>
                    <a:pt x="1300" y="9932"/>
                  </a:cubicBezTo>
                  <a:cubicBezTo>
                    <a:pt x="1311" y="10724"/>
                    <a:pt x="1858" y="11406"/>
                    <a:pt x="2455" y="11926"/>
                  </a:cubicBezTo>
                  <a:cubicBezTo>
                    <a:pt x="3051" y="12447"/>
                    <a:pt x="3738" y="12886"/>
                    <a:pt x="4201" y="13528"/>
                  </a:cubicBezTo>
                  <a:cubicBezTo>
                    <a:pt x="3970" y="13488"/>
                    <a:pt x="3733" y="13452"/>
                    <a:pt x="3500" y="13452"/>
                  </a:cubicBezTo>
                  <a:cubicBezTo>
                    <a:pt x="3335" y="13452"/>
                    <a:pt x="3171" y="13470"/>
                    <a:pt x="3012" y="13518"/>
                  </a:cubicBezTo>
                  <a:cubicBezTo>
                    <a:pt x="2630" y="13633"/>
                    <a:pt x="2284" y="13966"/>
                    <a:pt x="2281" y="14366"/>
                  </a:cubicBezTo>
                  <a:cubicBezTo>
                    <a:pt x="2280" y="14731"/>
                    <a:pt x="2549" y="15035"/>
                    <a:pt x="2809" y="15293"/>
                  </a:cubicBezTo>
                  <a:cubicBezTo>
                    <a:pt x="3754" y="16233"/>
                    <a:pt x="4732" y="17179"/>
                    <a:pt x="5830" y="17933"/>
                  </a:cubicBezTo>
                  <a:cubicBezTo>
                    <a:pt x="5723" y="17930"/>
                    <a:pt x="5614" y="17928"/>
                    <a:pt x="5503" y="17928"/>
                  </a:cubicBezTo>
                  <a:cubicBezTo>
                    <a:pt x="4556" y="17928"/>
                    <a:pt x="3518" y="18079"/>
                    <a:pt x="3079" y="18884"/>
                  </a:cubicBezTo>
                  <a:cubicBezTo>
                    <a:pt x="2707" y="19566"/>
                    <a:pt x="2981" y="20455"/>
                    <a:pt x="3513" y="21020"/>
                  </a:cubicBezTo>
                  <a:cubicBezTo>
                    <a:pt x="4046" y="21585"/>
                    <a:pt x="4786" y="21900"/>
                    <a:pt x="5501" y="22200"/>
                  </a:cubicBezTo>
                  <a:cubicBezTo>
                    <a:pt x="4329" y="22508"/>
                    <a:pt x="3191" y="22936"/>
                    <a:pt x="2105" y="23475"/>
                  </a:cubicBezTo>
                  <a:cubicBezTo>
                    <a:pt x="1252" y="23898"/>
                    <a:pt x="325" y="24569"/>
                    <a:pt x="344" y="25521"/>
                  </a:cubicBezTo>
                  <a:cubicBezTo>
                    <a:pt x="352" y="25948"/>
                    <a:pt x="559" y="26346"/>
                    <a:pt x="797" y="26701"/>
                  </a:cubicBezTo>
                  <a:cubicBezTo>
                    <a:pt x="1996" y="28499"/>
                    <a:pt x="4152" y="29589"/>
                    <a:pt x="6304" y="29589"/>
                  </a:cubicBezTo>
                  <a:cubicBezTo>
                    <a:pt x="6751" y="29589"/>
                    <a:pt x="7197" y="29542"/>
                    <a:pt x="7635" y="29445"/>
                  </a:cubicBezTo>
                  <a:lnTo>
                    <a:pt x="7635" y="29445"/>
                  </a:lnTo>
                  <a:cubicBezTo>
                    <a:pt x="6965" y="29911"/>
                    <a:pt x="7093" y="31023"/>
                    <a:pt x="7692" y="31578"/>
                  </a:cubicBezTo>
                  <a:cubicBezTo>
                    <a:pt x="8290" y="32133"/>
                    <a:pt x="9161" y="32263"/>
                    <a:pt x="9976" y="32304"/>
                  </a:cubicBezTo>
                  <a:cubicBezTo>
                    <a:pt x="10171" y="32314"/>
                    <a:pt x="10368" y="32319"/>
                    <a:pt x="10566" y="32319"/>
                  </a:cubicBezTo>
                  <a:cubicBezTo>
                    <a:pt x="11657" y="32319"/>
                    <a:pt x="12785" y="32177"/>
                    <a:pt x="13843" y="31978"/>
                  </a:cubicBezTo>
                  <a:lnTo>
                    <a:pt x="13843" y="31978"/>
                  </a:lnTo>
                  <a:cubicBezTo>
                    <a:pt x="13357" y="32937"/>
                    <a:pt x="13283" y="34098"/>
                    <a:pt x="13645" y="35112"/>
                  </a:cubicBezTo>
                  <a:cubicBezTo>
                    <a:pt x="13839" y="35656"/>
                    <a:pt x="14164" y="36169"/>
                    <a:pt x="14641" y="36494"/>
                  </a:cubicBezTo>
                  <a:cubicBezTo>
                    <a:pt x="15036" y="36762"/>
                    <a:pt x="15505" y="36879"/>
                    <a:pt x="15983" y="36879"/>
                  </a:cubicBezTo>
                  <a:cubicBezTo>
                    <a:pt x="16449" y="36879"/>
                    <a:pt x="16924" y="36768"/>
                    <a:pt x="17349" y="36579"/>
                  </a:cubicBezTo>
                  <a:cubicBezTo>
                    <a:pt x="18211" y="36195"/>
                    <a:pt x="18916" y="35535"/>
                    <a:pt x="19601" y="34887"/>
                  </a:cubicBezTo>
                  <a:lnTo>
                    <a:pt x="19601" y="34887"/>
                  </a:lnTo>
                  <a:cubicBezTo>
                    <a:pt x="19326" y="35648"/>
                    <a:pt x="20010" y="36519"/>
                    <a:pt x="20813" y="36621"/>
                  </a:cubicBezTo>
                  <a:cubicBezTo>
                    <a:pt x="20884" y="36630"/>
                    <a:pt x="20954" y="36634"/>
                    <a:pt x="21024" y="36634"/>
                  </a:cubicBezTo>
                  <a:cubicBezTo>
                    <a:pt x="21751" y="36634"/>
                    <a:pt x="22442" y="36164"/>
                    <a:pt x="22860" y="35555"/>
                  </a:cubicBezTo>
                  <a:cubicBezTo>
                    <a:pt x="23319" y="34887"/>
                    <a:pt x="23509" y="34078"/>
                    <a:pt x="23670" y="33284"/>
                  </a:cubicBezTo>
                  <a:cubicBezTo>
                    <a:pt x="24058" y="33823"/>
                    <a:pt x="24517" y="34333"/>
                    <a:pt x="25107" y="34635"/>
                  </a:cubicBezTo>
                  <a:cubicBezTo>
                    <a:pt x="25424" y="34798"/>
                    <a:pt x="25785" y="34891"/>
                    <a:pt x="26140" y="34891"/>
                  </a:cubicBezTo>
                  <a:cubicBezTo>
                    <a:pt x="26447" y="34891"/>
                    <a:pt x="26750" y="34821"/>
                    <a:pt x="27016" y="34665"/>
                  </a:cubicBezTo>
                  <a:cubicBezTo>
                    <a:pt x="27815" y="34193"/>
                    <a:pt x="28036" y="33119"/>
                    <a:pt x="27919" y="32199"/>
                  </a:cubicBezTo>
                  <a:cubicBezTo>
                    <a:pt x="27724" y="30664"/>
                    <a:pt x="26835" y="29303"/>
                    <a:pt x="25822" y="28133"/>
                  </a:cubicBezTo>
                  <a:cubicBezTo>
                    <a:pt x="24809" y="26964"/>
                    <a:pt x="23648" y="25920"/>
                    <a:pt x="22733" y="24672"/>
                  </a:cubicBezTo>
                  <a:cubicBezTo>
                    <a:pt x="22270" y="24040"/>
                    <a:pt x="21864" y="23196"/>
                    <a:pt x="22235" y="22505"/>
                  </a:cubicBezTo>
                  <a:cubicBezTo>
                    <a:pt x="22336" y="22318"/>
                    <a:pt x="22484" y="22161"/>
                    <a:pt x="22663" y="22047"/>
                  </a:cubicBezTo>
                  <a:cubicBezTo>
                    <a:pt x="22874" y="21915"/>
                    <a:pt x="23106" y="21860"/>
                    <a:pt x="23346" y="21860"/>
                  </a:cubicBezTo>
                  <a:cubicBezTo>
                    <a:pt x="23860" y="21860"/>
                    <a:pt x="24408" y="22112"/>
                    <a:pt x="24859" y="22398"/>
                  </a:cubicBezTo>
                  <a:cubicBezTo>
                    <a:pt x="26166" y="23227"/>
                    <a:pt x="27284" y="24318"/>
                    <a:pt x="28519" y="25250"/>
                  </a:cubicBezTo>
                  <a:cubicBezTo>
                    <a:pt x="29754" y="26183"/>
                    <a:pt x="31170" y="26978"/>
                    <a:pt x="32715" y="27070"/>
                  </a:cubicBezTo>
                  <a:cubicBezTo>
                    <a:pt x="32787" y="27075"/>
                    <a:pt x="32860" y="27077"/>
                    <a:pt x="32934" y="27077"/>
                  </a:cubicBezTo>
                  <a:cubicBezTo>
                    <a:pt x="33802" y="27077"/>
                    <a:pt x="34731" y="26768"/>
                    <a:pt x="35114" y="26005"/>
                  </a:cubicBezTo>
                  <a:cubicBezTo>
                    <a:pt x="35413" y="25411"/>
                    <a:pt x="35300" y="24672"/>
                    <a:pt x="34959" y="24102"/>
                  </a:cubicBezTo>
                  <a:cubicBezTo>
                    <a:pt x="34618" y="23533"/>
                    <a:pt x="34078" y="23110"/>
                    <a:pt x="33514" y="22759"/>
                  </a:cubicBezTo>
                  <a:cubicBezTo>
                    <a:pt x="34295" y="22545"/>
                    <a:pt x="35090" y="22300"/>
                    <a:pt x="35725" y="21798"/>
                  </a:cubicBezTo>
                  <a:cubicBezTo>
                    <a:pt x="36361" y="21297"/>
                    <a:pt x="36808" y="20480"/>
                    <a:pt x="36654" y="19685"/>
                  </a:cubicBezTo>
                  <a:cubicBezTo>
                    <a:pt x="36527" y="19038"/>
                    <a:pt x="35896" y="18504"/>
                    <a:pt x="35265" y="18504"/>
                  </a:cubicBezTo>
                  <a:cubicBezTo>
                    <a:pt x="35122" y="18504"/>
                    <a:pt x="34979" y="18531"/>
                    <a:pt x="34842" y="18591"/>
                  </a:cubicBezTo>
                  <a:cubicBezTo>
                    <a:pt x="35443" y="17864"/>
                    <a:pt x="36054" y="17118"/>
                    <a:pt x="36380" y="16232"/>
                  </a:cubicBezTo>
                  <a:cubicBezTo>
                    <a:pt x="36706" y="15346"/>
                    <a:pt x="36695" y="14279"/>
                    <a:pt x="36113" y="13536"/>
                  </a:cubicBezTo>
                  <a:cubicBezTo>
                    <a:pt x="35758" y="13081"/>
                    <a:pt x="35224" y="12791"/>
                    <a:pt x="34669" y="12634"/>
                  </a:cubicBezTo>
                  <a:cubicBezTo>
                    <a:pt x="34321" y="12536"/>
                    <a:pt x="33959" y="12487"/>
                    <a:pt x="33598" y="12487"/>
                  </a:cubicBezTo>
                  <a:cubicBezTo>
                    <a:pt x="32884" y="12487"/>
                    <a:pt x="32169" y="12676"/>
                    <a:pt x="31555" y="13041"/>
                  </a:cubicBezTo>
                  <a:cubicBezTo>
                    <a:pt x="31706" y="11779"/>
                    <a:pt x="31772" y="10424"/>
                    <a:pt x="31622" y="9161"/>
                  </a:cubicBezTo>
                  <a:cubicBezTo>
                    <a:pt x="31527" y="8351"/>
                    <a:pt x="31339" y="7491"/>
                    <a:pt x="30745" y="6931"/>
                  </a:cubicBezTo>
                  <a:cubicBezTo>
                    <a:pt x="30452" y="6654"/>
                    <a:pt x="30032" y="6500"/>
                    <a:pt x="29630" y="6500"/>
                  </a:cubicBezTo>
                  <a:cubicBezTo>
                    <a:pt x="29219" y="6500"/>
                    <a:pt x="28827" y="6662"/>
                    <a:pt x="28614" y="7016"/>
                  </a:cubicBezTo>
                  <a:cubicBezTo>
                    <a:pt x="29009" y="4435"/>
                    <a:pt x="27682" y="1677"/>
                    <a:pt x="25419" y="375"/>
                  </a:cubicBezTo>
                  <a:cubicBezTo>
                    <a:pt x="25068" y="174"/>
                    <a:pt x="24680" y="0"/>
                    <a:pt x="24277" y="0"/>
                  </a:cubicBezTo>
                  <a:close/>
                </a:path>
              </a:pathLst>
            </a:custGeom>
            <a:solidFill>
              <a:srgbClr val="82B6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4"/>
            <p:cNvSpPr/>
            <p:nvPr/>
          </p:nvSpPr>
          <p:spPr>
            <a:xfrm>
              <a:off x="4889750" y="1904275"/>
              <a:ext cx="843825" cy="749200"/>
            </a:xfrm>
            <a:custGeom>
              <a:avLst/>
              <a:gdLst/>
              <a:ahLst/>
              <a:cxnLst/>
              <a:rect l="l" t="t" r="r" b="b"/>
              <a:pathLst>
                <a:path w="33753" h="29968" extrusionOk="0">
                  <a:moveTo>
                    <a:pt x="20668" y="0"/>
                  </a:moveTo>
                  <a:cubicBezTo>
                    <a:pt x="20588" y="0"/>
                    <a:pt x="20516" y="46"/>
                    <a:pt x="20503" y="153"/>
                  </a:cubicBezTo>
                  <a:cubicBezTo>
                    <a:pt x="20164" y="2849"/>
                    <a:pt x="19910" y="5539"/>
                    <a:pt x="19165" y="8165"/>
                  </a:cubicBezTo>
                  <a:cubicBezTo>
                    <a:pt x="18965" y="8872"/>
                    <a:pt x="18738" y="9571"/>
                    <a:pt x="18487" y="10261"/>
                  </a:cubicBezTo>
                  <a:cubicBezTo>
                    <a:pt x="17858" y="9426"/>
                    <a:pt x="17267" y="8593"/>
                    <a:pt x="16819" y="7619"/>
                  </a:cubicBezTo>
                  <a:cubicBezTo>
                    <a:pt x="16538" y="7009"/>
                    <a:pt x="16285" y="6385"/>
                    <a:pt x="16085" y="5743"/>
                  </a:cubicBezTo>
                  <a:cubicBezTo>
                    <a:pt x="15867" y="5043"/>
                    <a:pt x="15576" y="4271"/>
                    <a:pt x="15495" y="3543"/>
                  </a:cubicBezTo>
                  <a:cubicBezTo>
                    <a:pt x="15485" y="3449"/>
                    <a:pt x="15410" y="3403"/>
                    <a:pt x="15337" y="3403"/>
                  </a:cubicBezTo>
                  <a:cubicBezTo>
                    <a:pt x="15262" y="3403"/>
                    <a:pt x="15190" y="3453"/>
                    <a:pt x="15196" y="3553"/>
                  </a:cubicBezTo>
                  <a:cubicBezTo>
                    <a:pt x="15237" y="4299"/>
                    <a:pt x="15190" y="5003"/>
                    <a:pt x="15341" y="5744"/>
                  </a:cubicBezTo>
                  <a:cubicBezTo>
                    <a:pt x="15488" y="6472"/>
                    <a:pt x="15693" y="7192"/>
                    <a:pt x="15983" y="7876"/>
                  </a:cubicBezTo>
                  <a:cubicBezTo>
                    <a:pt x="16495" y="9074"/>
                    <a:pt x="17177" y="10327"/>
                    <a:pt x="18091" y="11284"/>
                  </a:cubicBezTo>
                  <a:cubicBezTo>
                    <a:pt x="17996" y="11520"/>
                    <a:pt x="17897" y="11755"/>
                    <a:pt x="17796" y="11987"/>
                  </a:cubicBezTo>
                  <a:cubicBezTo>
                    <a:pt x="17298" y="13123"/>
                    <a:pt x="16658" y="14181"/>
                    <a:pt x="16108" y="15285"/>
                  </a:cubicBezTo>
                  <a:cubicBezTo>
                    <a:pt x="14066" y="13494"/>
                    <a:pt x="12055" y="11671"/>
                    <a:pt x="10074" y="9815"/>
                  </a:cubicBezTo>
                  <a:cubicBezTo>
                    <a:pt x="10619" y="8685"/>
                    <a:pt x="10918" y="7471"/>
                    <a:pt x="10929" y="6210"/>
                  </a:cubicBezTo>
                  <a:cubicBezTo>
                    <a:pt x="10942" y="4868"/>
                    <a:pt x="10584" y="3676"/>
                    <a:pt x="9987" y="2483"/>
                  </a:cubicBezTo>
                  <a:cubicBezTo>
                    <a:pt x="9960" y="2428"/>
                    <a:pt x="9910" y="2405"/>
                    <a:pt x="9859" y="2405"/>
                  </a:cubicBezTo>
                  <a:cubicBezTo>
                    <a:pt x="9757" y="2405"/>
                    <a:pt x="9646" y="2499"/>
                    <a:pt x="9690" y="2615"/>
                  </a:cubicBezTo>
                  <a:cubicBezTo>
                    <a:pt x="10488" y="4702"/>
                    <a:pt x="10373" y="7190"/>
                    <a:pt x="9444" y="9223"/>
                  </a:cubicBezTo>
                  <a:cubicBezTo>
                    <a:pt x="8802" y="8618"/>
                    <a:pt x="8162" y="8009"/>
                    <a:pt x="7526" y="7397"/>
                  </a:cubicBezTo>
                  <a:cubicBezTo>
                    <a:pt x="7231" y="7112"/>
                    <a:pt x="6937" y="6828"/>
                    <a:pt x="6643" y="6544"/>
                  </a:cubicBezTo>
                  <a:cubicBezTo>
                    <a:pt x="6647" y="6533"/>
                    <a:pt x="6653" y="6523"/>
                    <a:pt x="6656" y="6512"/>
                  </a:cubicBezTo>
                  <a:cubicBezTo>
                    <a:pt x="7003" y="5484"/>
                    <a:pt x="7014" y="4306"/>
                    <a:pt x="6851" y="3243"/>
                  </a:cubicBezTo>
                  <a:cubicBezTo>
                    <a:pt x="6679" y="2128"/>
                    <a:pt x="6251" y="1268"/>
                    <a:pt x="5635" y="338"/>
                  </a:cubicBezTo>
                  <a:cubicBezTo>
                    <a:pt x="5592" y="272"/>
                    <a:pt x="5535" y="245"/>
                    <a:pt x="5478" y="245"/>
                  </a:cubicBezTo>
                  <a:cubicBezTo>
                    <a:pt x="5350" y="245"/>
                    <a:pt x="5229" y="387"/>
                    <a:pt x="5302" y="542"/>
                  </a:cubicBezTo>
                  <a:cubicBezTo>
                    <a:pt x="6075" y="2198"/>
                    <a:pt x="6159" y="4050"/>
                    <a:pt x="5896" y="5823"/>
                  </a:cubicBezTo>
                  <a:cubicBezTo>
                    <a:pt x="5310" y="5255"/>
                    <a:pt x="4726" y="4687"/>
                    <a:pt x="4143" y="4116"/>
                  </a:cubicBezTo>
                  <a:cubicBezTo>
                    <a:pt x="2992" y="2987"/>
                    <a:pt x="1900" y="1787"/>
                    <a:pt x="605" y="821"/>
                  </a:cubicBezTo>
                  <a:cubicBezTo>
                    <a:pt x="573" y="797"/>
                    <a:pt x="536" y="787"/>
                    <a:pt x="500" y="787"/>
                  </a:cubicBezTo>
                  <a:cubicBezTo>
                    <a:pt x="381" y="787"/>
                    <a:pt x="267" y="899"/>
                    <a:pt x="353" y="1027"/>
                  </a:cubicBezTo>
                  <a:cubicBezTo>
                    <a:pt x="1131" y="2179"/>
                    <a:pt x="2104" y="3152"/>
                    <a:pt x="3063" y="4152"/>
                  </a:cubicBezTo>
                  <a:cubicBezTo>
                    <a:pt x="3766" y="4883"/>
                    <a:pt x="4470" y="5612"/>
                    <a:pt x="5182" y="6334"/>
                  </a:cubicBezTo>
                  <a:cubicBezTo>
                    <a:pt x="4685" y="6406"/>
                    <a:pt x="4169" y="6445"/>
                    <a:pt x="3650" y="6445"/>
                  </a:cubicBezTo>
                  <a:cubicBezTo>
                    <a:pt x="2535" y="6445"/>
                    <a:pt x="1406" y="6265"/>
                    <a:pt x="414" y="5856"/>
                  </a:cubicBezTo>
                  <a:cubicBezTo>
                    <a:pt x="385" y="5844"/>
                    <a:pt x="356" y="5839"/>
                    <a:pt x="329" y="5839"/>
                  </a:cubicBezTo>
                  <a:cubicBezTo>
                    <a:pt x="128" y="5839"/>
                    <a:pt x="1" y="6129"/>
                    <a:pt x="219" y="6228"/>
                  </a:cubicBezTo>
                  <a:cubicBezTo>
                    <a:pt x="1102" y="6625"/>
                    <a:pt x="2017" y="7013"/>
                    <a:pt x="2984" y="7136"/>
                  </a:cubicBezTo>
                  <a:cubicBezTo>
                    <a:pt x="3368" y="7185"/>
                    <a:pt x="3750" y="7208"/>
                    <a:pt x="4131" y="7208"/>
                  </a:cubicBezTo>
                  <a:cubicBezTo>
                    <a:pt x="4696" y="7208"/>
                    <a:pt x="5258" y="7157"/>
                    <a:pt x="5825" y="7060"/>
                  </a:cubicBezTo>
                  <a:cubicBezTo>
                    <a:pt x="5848" y="7056"/>
                    <a:pt x="5871" y="7049"/>
                    <a:pt x="5892" y="7042"/>
                  </a:cubicBezTo>
                  <a:cubicBezTo>
                    <a:pt x="5930" y="7080"/>
                    <a:pt x="5969" y="7118"/>
                    <a:pt x="6008" y="7156"/>
                  </a:cubicBezTo>
                  <a:cubicBezTo>
                    <a:pt x="7466" y="8593"/>
                    <a:pt x="8943" y="10012"/>
                    <a:pt x="10438" y="11413"/>
                  </a:cubicBezTo>
                  <a:cubicBezTo>
                    <a:pt x="9557" y="11488"/>
                    <a:pt x="8691" y="11565"/>
                    <a:pt x="7813" y="11565"/>
                  </a:cubicBezTo>
                  <a:cubicBezTo>
                    <a:pt x="7371" y="11565"/>
                    <a:pt x="6926" y="11545"/>
                    <a:pt x="6474" y="11497"/>
                  </a:cubicBezTo>
                  <a:cubicBezTo>
                    <a:pt x="5709" y="11415"/>
                    <a:pt x="4956" y="11270"/>
                    <a:pt x="4205" y="11105"/>
                  </a:cubicBezTo>
                  <a:cubicBezTo>
                    <a:pt x="3461" y="10940"/>
                    <a:pt x="2732" y="10661"/>
                    <a:pt x="1974" y="10572"/>
                  </a:cubicBezTo>
                  <a:cubicBezTo>
                    <a:pt x="1967" y="10571"/>
                    <a:pt x="1960" y="10571"/>
                    <a:pt x="1952" y="10571"/>
                  </a:cubicBezTo>
                  <a:cubicBezTo>
                    <a:pt x="1777" y="10571"/>
                    <a:pt x="1597" y="10802"/>
                    <a:pt x="1781" y="10937"/>
                  </a:cubicBezTo>
                  <a:cubicBezTo>
                    <a:pt x="3037" y="11861"/>
                    <a:pt x="4883" y="12145"/>
                    <a:pt x="6397" y="12309"/>
                  </a:cubicBezTo>
                  <a:cubicBezTo>
                    <a:pt x="6836" y="12356"/>
                    <a:pt x="7288" y="12395"/>
                    <a:pt x="7745" y="12418"/>
                  </a:cubicBezTo>
                  <a:cubicBezTo>
                    <a:pt x="7415" y="13403"/>
                    <a:pt x="7009" y="14344"/>
                    <a:pt x="6489" y="15249"/>
                  </a:cubicBezTo>
                  <a:cubicBezTo>
                    <a:pt x="5922" y="16237"/>
                    <a:pt x="5109" y="17037"/>
                    <a:pt x="4514" y="17999"/>
                  </a:cubicBezTo>
                  <a:cubicBezTo>
                    <a:pt x="4406" y="18175"/>
                    <a:pt x="4571" y="18335"/>
                    <a:pt x="4739" y="18335"/>
                  </a:cubicBezTo>
                  <a:cubicBezTo>
                    <a:pt x="4776" y="18335"/>
                    <a:pt x="4813" y="18327"/>
                    <a:pt x="4848" y="18310"/>
                  </a:cubicBezTo>
                  <a:cubicBezTo>
                    <a:pt x="5910" y="17776"/>
                    <a:pt x="6698" y="16664"/>
                    <a:pt x="7318" y="15684"/>
                  </a:cubicBezTo>
                  <a:cubicBezTo>
                    <a:pt x="7942" y="14690"/>
                    <a:pt x="8382" y="13592"/>
                    <a:pt x="8617" y="12443"/>
                  </a:cubicBezTo>
                  <a:cubicBezTo>
                    <a:pt x="8623" y="12443"/>
                    <a:pt x="8629" y="12443"/>
                    <a:pt x="8635" y="12443"/>
                  </a:cubicBezTo>
                  <a:cubicBezTo>
                    <a:pt x="9522" y="12443"/>
                    <a:pt x="10409" y="12366"/>
                    <a:pt x="11240" y="12159"/>
                  </a:cubicBezTo>
                  <a:cubicBezTo>
                    <a:pt x="11557" y="12453"/>
                    <a:pt x="11872" y="12748"/>
                    <a:pt x="12191" y="13040"/>
                  </a:cubicBezTo>
                  <a:cubicBezTo>
                    <a:pt x="13221" y="13988"/>
                    <a:pt x="14259" y="14927"/>
                    <a:pt x="15306" y="15857"/>
                  </a:cubicBezTo>
                  <a:cubicBezTo>
                    <a:pt x="11241" y="19073"/>
                    <a:pt x="6100" y="21248"/>
                    <a:pt x="887" y="21509"/>
                  </a:cubicBezTo>
                  <a:cubicBezTo>
                    <a:pt x="562" y="21527"/>
                    <a:pt x="575" y="22019"/>
                    <a:pt x="895" y="22019"/>
                  </a:cubicBezTo>
                  <a:cubicBezTo>
                    <a:pt x="898" y="22019"/>
                    <a:pt x="901" y="22019"/>
                    <a:pt x="903" y="22019"/>
                  </a:cubicBezTo>
                  <a:cubicBezTo>
                    <a:pt x="3701" y="21942"/>
                    <a:pt x="6367" y="21549"/>
                    <a:pt x="8995" y="20548"/>
                  </a:cubicBezTo>
                  <a:cubicBezTo>
                    <a:pt x="9613" y="20311"/>
                    <a:pt x="10222" y="20052"/>
                    <a:pt x="10820" y="19768"/>
                  </a:cubicBezTo>
                  <a:lnTo>
                    <a:pt x="10820" y="19768"/>
                  </a:lnTo>
                  <a:cubicBezTo>
                    <a:pt x="10570" y="20592"/>
                    <a:pt x="10260" y="21398"/>
                    <a:pt x="9858" y="22162"/>
                  </a:cubicBezTo>
                  <a:cubicBezTo>
                    <a:pt x="9611" y="22632"/>
                    <a:pt x="9340" y="23089"/>
                    <a:pt x="9047" y="23531"/>
                  </a:cubicBezTo>
                  <a:cubicBezTo>
                    <a:pt x="8743" y="23990"/>
                    <a:pt x="8334" y="24426"/>
                    <a:pt x="8125" y="24936"/>
                  </a:cubicBezTo>
                  <a:cubicBezTo>
                    <a:pt x="8043" y="25139"/>
                    <a:pt x="8182" y="25331"/>
                    <a:pt x="8370" y="25331"/>
                  </a:cubicBezTo>
                  <a:cubicBezTo>
                    <a:pt x="8414" y="25331"/>
                    <a:pt x="8462" y="25320"/>
                    <a:pt x="8510" y="25296"/>
                  </a:cubicBezTo>
                  <a:cubicBezTo>
                    <a:pt x="9473" y="24803"/>
                    <a:pt x="10202" y="23523"/>
                    <a:pt x="10691" y="22600"/>
                  </a:cubicBezTo>
                  <a:cubicBezTo>
                    <a:pt x="11252" y="21541"/>
                    <a:pt x="11658" y="20421"/>
                    <a:pt x="11864" y="19243"/>
                  </a:cubicBezTo>
                  <a:cubicBezTo>
                    <a:pt x="13270" y="18492"/>
                    <a:pt x="14598" y="17601"/>
                    <a:pt x="15825" y="16583"/>
                  </a:cubicBezTo>
                  <a:cubicBezTo>
                    <a:pt x="15867" y="17006"/>
                    <a:pt x="15987" y="17439"/>
                    <a:pt x="16034" y="17850"/>
                  </a:cubicBezTo>
                  <a:cubicBezTo>
                    <a:pt x="16221" y="19529"/>
                    <a:pt x="16116" y="21227"/>
                    <a:pt x="15725" y="22870"/>
                  </a:cubicBezTo>
                  <a:cubicBezTo>
                    <a:pt x="15195" y="25114"/>
                    <a:pt x="14074" y="26980"/>
                    <a:pt x="12975" y="28972"/>
                  </a:cubicBezTo>
                  <a:cubicBezTo>
                    <a:pt x="12883" y="29139"/>
                    <a:pt x="13021" y="29273"/>
                    <a:pt x="13169" y="29273"/>
                  </a:cubicBezTo>
                  <a:cubicBezTo>
                    <a:pt x="13222" y="29273"/>
                    <a:pt x="13276" y="29256"/>
                    <a:pt x="13321" y="29217"/>
                  </a:cubicBezTo>
                  <a:cubicBezTo>
                    <a:pt x="14933" y="27852"/>
                    <a:pt x="15918" y="25728"/>
                    <a:pt x="16477" y="23677"/>
                  </a:cubicBezTo>
                  <a:cubicBezTo>
                    <a:pt x="17395" y="23933"/>
                    <a:pt x="18170" y="24351"/>
                    <a:pt x="18899" y="25020"/>
                  </a:cubicBezTo>
                  <a:cubicBezTo>
                    <a:pt x="19308" y="25394"/>
                    <a:pt x="19683" y="25799"/>
                    <a:pt x="20052" y="26210"/>
                  </a:cubicBezTo>
                  <a:cubicBezTo>
                    <a:pt x="20397" y="26593"/>
                    <a:pt x="20727" y="27046"/>
                    <a:pt x="21192" y="27283"/>
                  </a:cubicBezTo>
                  <a:cubicBezTo>
                    <a:pt x="21217" y="27295"/>
                    <a:pt x="21242" y="27301"/>
                    <a:pt x="21265" y="27301"/>
                  </a:cubicBezTo>
                  <a:cubicBezTo>
                    <a:pt x="21360" y="27301"/>
                    <a:pt x="21430" y="27203"/>
                    <a:pt x="21412" y="27102"/>
                  </a:cubicBezTo>
                  <a:cubicBezTo>
                    <a:pt x="21225" y="26015"/>
                    <a:pt x="20087" y="24838"/>
                    <a:pt x="19278" y="24136"/>
                  </a:cubicBezTo>
                  <a:cubicBezTo>
                    <a:pt x="18554" y="23507"/>
                    <a:pt x="17661" y="22941"/>
                    <a:pt x="16705" y="22738"/>
                  </a:cubicBezTo>
                  <a:cubicBezTo>
                    <a:pt x="16931" y="21676"/>
                    <a:pt x="17048" y="20592"/>
                    <a:pt x="17052" y="19506"/>
                  </a:cubicBezTo>
                  <a:cubicBezTo>
                    <a:pt x="17054" y="18877"/>
                    <a:pt x="17016" y="18247"/>
                    <a:pt x="16938" y="17622"/>
                  </a:cubicBezTo>
                  <a:cubicBezTo>
                    <a:pt x="16922" y="17502"/>
                    <a:pt x="16908" y="17379"/>
                    <a:pt x="16893" y="17256"/>
                  </a:cubicBezTo>
                  <a:lnTo>
                    <a:pt x="16893" y="17256"/>
                  </a:lnTo>
                  <a:cubicBezTo>
                    <a:pt x="19528" y="19557"/>
                    <a:pt x="22215" y="21799"/>
                    <a:pt x="24951" y="23982"/>
                  </a:cubicBezTo>
                  <a:cubicBezTo>
                    <a:pt x="27476" y="25992"/>
                    <a:pt x="30039" y="27951"/>
                    <a:pt x="32642" y="29861"/>
                  </a:cubicBezTo>
                  <a:cubicBezTo>
                    <a:pt x="32743" y="29935"/>
                    <a:pt x="32851" y="29967"/>
                    <a:pt x="32956" y="29967"/>
                  </a:cubicBezTo>
                  <a:cubicBezTo>
                    <a:pt x="33385" y="29967"/>
                    <a:pt x="33753" y="29433"/>
                    <a:pt x="33332" y="29123"/>
                  </a:cubicBezTo>
                  <a:cubicBezTo>
                    <a:pt x="27663" y="24958"/>
                    <a:pt x="22168" y="20563"/>
                    <a:pt x="16852" y="15938"/>
                  </a:cubicBezTo>
                  <a:cubicBezTo>
                    <a:pt x="16902" y="15870"/>
                    <a:pt x="16951" y="15800"/>
                    <a:pt x="16999" y="15730"/>
                  </a:cubicBezTo>
                  <a:cubicBezTo>
                    <a:pt x="17925" y="16135"/>
                    <a:pt x="19109" y="16182"/>
                    <a:pt x="20093" y="16215"/>
                  </a:cubicBezTo>
                  <a:cubicBezTo>
                    <a:pt x="20256" y="16221"/>
                    <a:pt x="20420" y="16224"/>
                    <a:pt x="20583" y="16224"/>
                  </a:cubicBezTo>
                  <a:cubicBezTo>
                    <a:pt x="21565" y="16224"/>
                    <a:pt x="22545" y="16122"/>
                    <a:pt x="23511" y="15949"/>
                  </a:cubicBezTo>
                  <a:cubicBezTo>
                    <a:pt x="24643" y="15744"/>
                    <a:pt x="25751" y="15413"/>
                    <a:pt x="26822" y="14997"/>
                  </a:cubicBezTo>
                  <a:cubicBezTo>
                    <a:pt x="27347" y="14793"/>
                    <a:pt x="27851" y="14542"/>
                    <a:pt x="28348" y="14278"/>
                  </a:cubicBezTo>
                  <a:cubicBezTo>
                    <a:pt x="28825" y="14024"/>
                    <a:pt x="29424" y="13740"/>
                    <a:pt x="29764" y="13310"/>
                  </a:cubicBezTo>
                  <a:cubicBezTo>
                    <a:pt x="29842" y="13211"/>
                    <a:pt x="29798" y="13026"/>
                    <a:pt x="29656" y="13026"/>
                  </a:cubicBezTo>
                  <a:cubicBezTo>
                    <a:pt x="29649" y="13026"/>
                    <a:pt x="29642" y="13026"/>
                    <a:pt x="29635" y="13027"/>
                  </a:cubicBezTo>
                  <a:cubicBezTo>
                    <a:pt x="29151" y="13082"/>
                    <a:pt x="28673" y="13340"/>
                    <a:pt x="28226" y="13524"/>
                  </a:cubicBezTo>
                  <a:cubicBezTo>
                    <a:pt x="27740" y="13724"/>
                    <a:pt x="27245" y="13895"/>
                    <a:pt x="26752" y="14075"/>
                  </a:cubicBezTo>
                  <a:cubicBezTo>
                    <a:pt x="25700" y="14461"/>
                    <a:pt x="24631" y="14772"/>
                    <a:pt x="23530" y="14986"/>
                  </a:cubicBezTo>
                  <a:cubicBezTo>
                    <a:pt x="23515" y="14989"/>
                    <a:pt x="23501" y="14991"/>
                    <a:pt x="23485" y="14993"/>
                  </a:cubicBezTo>
                  <a:cubicBezTo>
                    <a:pt x="23364" y="13755"/>
                    <a:pt x="23419" y="12505"/>
                    <a:pt x="23681" y="11284"/>
                  </a:cubicBezTo>
                  <a:cubicBezTo>
                    <a:pt x="23819" y="10647"/>
                    <a:pt x="23995" y="10020"/>
                    <a:pt x="24211" y="9404"/>
                  </a:cubicBezTo>
                  <a:cubicBezTo>
                    <a:pt x="24445" y="8738"/>
                    <a:pt x="24655" y="7987"/>
                    <a:pt x="24949" y="7349"/>
                  </a:cubicBezTo>
                  <a:cubicBezTo>
                    <a:pt x="24979" y="7283"/>
                    <a:pt x="24923" y="7213"/>
                    <a:pt x="24864" y="7213"/>
                  </a:cubicBezTo>
                  <a:cubicBezTo>
                    <a:pt x="24842" y="7213"/>
                    <a:pt x="24820" y="7222"/>
                    <a:pt x="24802" y="7244"/>
                  </a:cubicBezTo>
                  <a:cubicBezTo>
                    <a:pt x="24324" y="7809"/>
                    <a:pt x="23893" y="8263"/>
                    <a:pt x="23566" y="8948"/>
                  </a:cubicBezTo>
                  <a:cubicBezTo>
                    <a:pt x="23252" y="9600"/>
                    <a:pt x="23008" y="10284"/>
                    <a:pt x="22837" y="10987"/>
                  </a:cubicBezTo>
                  <a:cubicBezTo>
                    <a:pt x="22509" y="12347"/>
                    <a:pt x="22424" y="13750"/>
                    <a:pt x="22571" y="15140"/>
                  </a:cubicBezTo>
                  <a:cubicBezTo>
                    <a:pt x="21917" y="15227"/>
                    <a:pt x="21258" y="15269"/>
                    <a:pt x="20599" y="15269"/>
                  </a:cubicBezTo>
                  <a:cubicBezTo>
                    <a:pt x="20484" y="15269"/>
                    <a:pt x="20370" y="15268"/>
                    <a:pt x="20256" y="15266"/>
                  </a:cubicBezTo>
                  <a:cubicBezTo>
                    <a:pt x="19322" y="15243"/>
                    <a:pt x="18428" y="15006"/>
                    <a:pt x="17517" y="14893"/>
                  </a:cubicBezTo>
                  <a:cubicBezTo>
                    <a:pt x="17945" y="14137"/>
                    <a:pt x="18307" y="13334"/>
                    <a:pt x="18648" y="12554"/>
                  </a:cubicBezTo>
                  <a:cubicBezTo>
                    <a:pt x="19213" y="11268"/>
                    <a:pt x="19686" y="9942"/>
                    <a:pt x="20061" y="8587"/>
                  </a:cubicBezTo>
                  <a:cubicBezTo>
                    <a:pt x="20806" y="5888"/>
                    <a:pt x="21289" y="2985"/>
                    <a:pt x="20900" y="190"/>
                  </a:cubicBezTo>
                  <a:cubicBezTo>
                    <a:pt x="20883" y="75"/>
                    <a:pt x="20769" y="0"/>
                    <a:pt x="20668" y="0"/>
                  </a:cubicBez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4"/>
            <p:cNvSpPr/>
            <p:nvPr/>
          </p:nvSpPr>
          <p:spPr>
            <a:xfrm>
              <a:off x="4946600" y="2645850"/>
              <a:ext cx="304400" cy="244675"/>
            </a:xfrm>
            <a:custGeom>
              <a:avLst/>
              <a:gdLst/>
              <a:ahLst/>
              <a:cxnLst/>
              <a:rect l="l" t="t" r="r" b="b"/>
              <a:pathLst>
                <a:path w="12176" h="9787" extrusionOk="0">
                  <a:moveTo>
                    <a:pt x="6538" y="0"/>
                  </a:moveTo>
                  <a:cubicBezTo>
                    <a:pt x="6482" y="0"/>
                    <a:pt x="6426" y="3"/>
                    <a:pt x="6370" y="8"/>
                  </a:cubicBezTo>
                  <a:cubicBezTo>
                    <a:pt x="5261" y="118"/>
                    <a:pt x="4373" y="1197"/>
                    <a:pt x="4364" y="2311"/>
                  </a:cubicBezTo>
                  <a:cubicBezTo>
                    <a:pt x="4081" y="1868"/>
                    <a:pt x="3552" y="1634"/>
                    <a:pt x="3024" y="1634"/>
                  </a:cubicBezTo>
                  <a:cubicBezTo>
                    <a:pt x="2851" y="1634"/>
                    <a:pt x="2679" y="1659"/>
                    <a:pt x="2515" y="1710"/>
                  </a:cubicBezTo>
                  <a:cubicBezTo>
                    <a:pt x="1849" y="1917"/>
                    <a:pt x="1338" y="2486"/>
                    <a:pt x="1081" y="3135"/>
                  </a:cubicBezTo>
                  <a:cubicBezTo>
                    <a:pt x="1" y="5863"/>
                    <a:pt x="2710" y="8022"/>
                    <a:pt x="4738" y="9250"/>
                  </a:cubicBezTo>
                  <a:cubicBezTo>
                    <a:pt x="5358" y="9625"/>
                    <a:pt x="5918" y="9787"/>
                    <a:pt x="6435" y="9787"/>
                  </a:cubicBezTo>
                  <a:cubicBezTo>
                    <a:pt x="7833" y="9787"/>
                    <a:pt x="8920" y="8604"/>
                    <a:pt x="10046" y="7266"/>
                  </a:cubicBezTo>
                  <a:cubicBezTo>
                    <a:pt x="10609" y="6597"/>
                    <a:pt x="11228" y="5959"/>
                    <a:pt x="11628" y="5181"/>
                  </a:cubicBezTo>
                  <a:cubicBezTo>
                    <a:pt x="12028" y="4404"/>
                    <a:pt x="12176" y="3434"/>
                    <a:pt x="11761" y="2664"/>
                  </a:cubicBezTo>
                  <a:cubicBezTo>
                    <a:pt x="11391" y="1979"/>
                    <a:pt x="10615" y="1622"/>
                    <a:pt x="9834" y="1622"/>
                  </a:cubicBezTo>
                  <a:cubicBezTo>
                    <a:pt x="9375" y="1622"/>
                    <a:pt x="8913" y="1746"/>
                    <a:pt x="8532" y="2000"/>
                  </a:cubicBezTo>
                  <a:cubicBezTo>
                    <a:pt x="8599" y="945"/>
                    <a:pt x="7589" y="0"/>
                    <a:pt x="6538" y="0"/>
                  </a:cubicBez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4808375" y="3184575"/>
              <a:ext cx="266600" cy="279900"/>
            </a:xfrm>
            <a:custGeom>
              <a:avLst/>
              <a:gdLst/>
              <a:ahLst/>
              <a:cxnLst/>
              <a:rect l="l" t="t" r="r" b="b"/>
              <a:pathLst>
                <a:path w="10664" h="11196" extrusionOk="0">
                  <a:moveTo>
                    <a:pt x="4387" y="0"/>
                  </a:moveTo>
                  <a:cubicBezTo>
                    <a:pt x="4190" y="0"/>
                    <a:pt x="3993" y="27"/>
                    <a:pt x="3801" y="85"/>
                  </a:cubicBezTo>
                  <a:cubicBezTo>
                    <a:pt x="2617" y="442"/>
                    <a:pt x="2037" y="1968"/>
                    <a:pt x="2502" y="3114"/>
                  </a:cubicBezTo>
                  <a:cubicBezTo>
                    <a:pt x="2362" y="3076"/>
                    <a:pt x="2221" y="3058"/>
                    <a:pt x="2080" y="3058"/>
                  </a:cubicBezTo>
                  <a:cubicBezTo>
                    <a:pt x="1135" y="3058"/>
                    <a:pt x="216" y="3867"/>
                    <a:pt x="116" y="4832"/>
                  </a:cubicBezTo>
                  <a:cubicBezTo>
                    <a:pt x="1" y="5941"/>
                    <a:pt x="879" y="7026"/>
                    <a:pt x="1968" y="7259"/>
                  </a:cubicBezTo>
                  <a:cubicBezTo>
                    <a:pt x="1318" y="7509"/>
                    <a:pt x="937" y="8257"/>
                    <a:pt x="1007" y="8949"/>
                  </a:cubicBezTo>
                  <a:cubicBezTo>
                    <a:pt x="1076" y="9643"/>
                    <a:pt x="1531" y="10259"/>
                    <a:pt x="2114" y="10640"/>
                  </a:cubicBezTo>
                  <a:cubicBezTo>
                    <a:pt x="2712" y="11031"/>
                    <a:pt x="3321" y="11196"/>
                    <a:pt x="3925" y="11196"/>
                  </a:cubicBezTo>
                  <a:cubicBezTo>
                    <a:pt x="5802" y="11196"/>
                    <a:pt x="7621" y="9605"/>
                    <a:pt x="8840" y="8289"/>
                  </a:cubicBezTo>
                  <a:cubicBezTo>
                    <a:pt x="10664" y="6320"/>
                    <a:pt x="9450" y="4570"/>
                    <a:pt x="7964" y="2690"/>
                  </a:cubicBezTo>
                  <a:cubicBezTo>
                    <a:pt x="7423" y="2004"/>
                    <a:pt x="6922" y="1269"/>
                    <a:pt x="6241" y="722"/>
                  </a:cubicBezTo>
                  <a:cubicBezTo>
                    <a:pt x="5716" y="300"/>
                    <a:pt x="5049" y="0"/>
                    <a:pt x="4387" y="0"/>
                  </a:cubicBez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4"/>
            <p:cNvSpPr/>
            <p:nvPr/>
          </p:nvSpPr>
          <p:spPr>
            <a:xfrm>
              <a:off x="5212400" y="2886575"/>
              <a:ext cx="310350" cy="241275"/>
            </a:xfrm>
            <a:custGeom>
              <a:avLst/>
              <a:gdLst/>
              <a:ahLst/>
              <a:cxnLst/>
              <a:rect l="l" t="t" r="r" b="b"/>
              <a:pathLst>
                <a:path w="12414" h="9651" extrusionOk="0">
                  <a:moveTo>
                    <a:pt x="7222" y="0"/>
                  </a:moveTo>
                  <a:cubicBezTo>
                    <a:pt x="6186" y="0"/>
                    <a:pt x="5212" y="835"/>
                    <a:pt x="4992" y="1859"/>
                  </a:cubicBezTo>
                  <a:cubicBezTo>
                    <a:pt x="4762" y="1259"/>
                    <a:pt x="4108" y="888"/>
                    <a:pt x="3465" y="888"/>
                  </a:cubicBezTo>
                  <a:cubicBezTo>
                    <a:pt x="3411" y="888"/>
                    <a:pt x="3357" y="891"/>
                    <a:pt x="3303" y="896"/>
                  </a:cubicBezTo>
                  <a:cubicBezTo>
                    <a:pt x="2609" y="964"/>
                    <a:pt x="1992" y="1418"/>
                    <a:pt x="1610" y="2001"/>
                  </a:cubicBezTo>
                  <a:cubicBezTo>
                    <a:pt x="0" y="4454"/>
                    <a:pt x="2215" y="7116"/>
                    <a:pt x="3952" y="8730"/>
                  </a:cubicBezTo>
                  <a:cubicBezTo>
                    <a:pt x="4659" y="9387"/>
                    <a:pt x="5338" y="9651"/>
                    <a:pt x="6006" y="9651"/>
                  </a:cubicBezTo>
                  <a:cubicBezTo>
                    <a:pt x="7195" y="9651"/>
                    <a:pt x="8346" y="8813"/>
                    <a:pt x="9552" y="7862"/>
                  </a:cubicBezTo>
                  <a:cubicBezTo>
                    <a:pt x="10238" y="7321"/>
                    <a:pt x="10975" y="6822"/>
                    <a:pt x="11523" y="6141"/>
                  </a:cubicBezTo>
                  <a:cubicBezTo>
                    <a:pt x="12072" y="5460"/>
                    <a:pt x="12414" y="4541"/>
                    <a:pt x="12163" y="3703"/>
                  </a:cubicBezTo>
                  <a:cubicBezTo>
                    <a:pt x="11891" y="2794"/>
                    <a:pt x="10929" y="2240"/>
                    <a:pt x="9979" y="2240"/>
                  </a:cubicBezTo>
                  <a:cubicBezTo>
                    <a:pt x="9690" y="2240"/>
                    <a:pt x="9403" y="2291"/>
                    <a:pt x="9136" y="2398"/>
                  </a:cubicBezTo>
                  <a:cubicBezTo>
                    <a:pt x="9431" y="1324"/>
                    <a:pt x="8529" y="127"/>
                    <a:pt x="7421" y="11"/>
                  </a:cubicBezTo>
                  <a:cubicBezTo>
                    <a:pt x="7355" y="4"/>
                    <a:pt x="7288" y="0"/>
                    <a:pt x="7222" y="0"/>
                  </a:cubicBez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4"/>
            <p:cNvSpPr/>
            <p:nvPr/>
          </p:nvSpPr>
          <p:spPr>
            <a:xfrm>
              <a:off x="4766825" y="2885925"/>
              <a:ext cx="266425" cy="280350"/>
            </a:xfrm>
            <a:custGeom>
              <a:avLst/>
              <a:gdLst/>
              <a:ahLst/>
              <a:cxnLst/>
              <a:rect l="l" t="t" r="r" b="b"/>
              <a:pathLst>
                <a:path w="10657" h="11214" extrusionOk="0">
                  <a:moveTo>
                    <a:pt x="4060" y="0"/>
                  </a:moveTo>
                  <a:cubicBezTo>
                    <a:pt x="3797" y="0"/>
                    <a:pt x="3538" y="44"/>
                    <a:pt x="3290" y="142"/>
                  </a:cubicBezTo>
                  <a:cubicBezTo>
                    <a:pt x="2140" y="599"/>
                    <a:pt x="1691" y="2168"/>
                    <a:pt x="2252" y="3271"/>
                  </a:cubicBezTo>
                  <a:cubicBezTo>
                    <a:pt x="2157" y="3253"/>
                    <a:pt x="2062" y="3245"/>
                    <a:pt x="1967" y="3245"/>
                  </a:cubicBezTo>
                  <a:cubicBezTo>
                    <a:pt x="971" y="3245"/>
                    <a:pt x="40" y="4168"/>
                    <a:pt x="21" y="5186"/>
                  </a:cubicBezTo>
                  <a:cubicBezTo>
                    <a:pt x="0" y="6299"/>
                    <a:pt x="967" y="7307"/>
                    <a:pt x="2072" y="7446"/>
                  </a:cubicBezTo>
                  <a:cubicBezTo>
                    <a:pt x="1446" y="7750"/>
                    <a:pt x="1131" y="8528"/>
                    <a:pt x="1260" y="9213"/>
                  </a:cubicBezTo>
                  <a:cubicBezTo>
                    <a:pt x="1387" y="9897"/>
                    <a:pt x="1894" y="10472"/>
                    <a:pt x="2507" y="10802"/>
                  </a:cubicBezTo>
                  <a:cubicBezTo>
                    <a:pt x="3040" y="11089"/>
                    <a:pt x="3567" y="11214"/>
                    <a:pt x="4082" y="11214"/>
                  </a:cubicBezTo>
                  <a:cubicBezTo>
                    <a:pt x="6062" y="11214"/>
                    <a:pt x="7852" y="9372"/>
                    <a:pt x="9008" y="7887"/>
                  </a:cubicBezTo>
                  <a:cubicBezTo>
                    <a:pt x="10657" y="5770"/>
                    <a:pt x="9300" y="4130"/>
                    <a:pt x="7659" y="2384"/>
                  </a:cubicBezTo>
                  <a:cubicBezTo>
                    <a:pt x="7061" y="1746"/>
                    <a:pt x="6500" y="1056"/>
                    <a:pt x="5775" y="568"/>
                  </a:cubicBezTo>
                  <a:cubicBezTo>
                    <a:pt x="5269" y="230"/>
                    <a:pt x="4658" y="0"/>
                    <a:pt x="4060" y="0"/>
                  </a:cubicBez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4"/>
            <p:cNvSpPr/>
            <p:nvPr/>
          </p:nvSpPr>
          <p:spPr>
            <a:xfrm>
              <a:off x="5403925" y="3281725"/>
              <a:ext cx="263725" cy="241000"/>
            </a:xfrm>
            <a:custGeom>
              <a:avLst/>
              <a:gdLst/>
              <a:ahLst/>
              <a:cxnLst/>
              <a:rect l="l" t="t" r="r" b="b"/>
              <a:pathLst>
                <a:path w="10549" h="9640" extrusionOk="0">
                  <a:moveTo>
                    <a:pt x="3654" y="0"/>
                  </a:moveTo>
                  <a:cubicBezTo>
                    <a:pt x="3355" y="0"/>
                    <a:pt x="3053" y="54"/>
                    <a:pt x="2771" y="152"/>
                  </a:cubicBezTo>
                  <a:cubicBezTo>
                    <a:pt x="0" y="1119"/>
                    <a:pt x="137" y="4580"/>
                    <a:pt x="535" y="6917"/>
                  </a:cubicBezTo>
                  <a:cubicBezTo>
                    <a:pt x="953" y="9375"/>
                    <a:pt x="2816" y="9640"/>
                    <a:pt x="4999" y="9640"/>
                  </a:cubicBezTo>
                  <a:cubicBezTo>
                    <a:pt x="5166" y="9640"/>
                    <a:pt x="5336" y="9638"/>
                    <a:pt x="5506" y="9636"/>
                  </a:cubicBezTo>
                  <a:cubicBezTo>
                    <a:pt x="5637" y="9634"/>
                    <a:pt x="5768" y="9634"/>
                    <a:pt x="5899" y="9634"/>
                  </a:cubicBezTo>
                  <a:cubicBezTo>
                    <a:pt x="5985" y="9634"/>
                    <a:pt x="6072" y="9634"/>
                    <a:pt x="6158" y="9634"/>
                  </a:cubicBezTo>
                  <a:cubicBezTo>
                    <a:pt x="6819" y="9634"/>
                    <a:pt x="7479" y="9625"/>
                    <a:pt x="8118" y="9469"/>
                  </a:cubicBezTo>
                  <a:cubicBezTo>
                    <a:pt x="8968" y="9264"/>
                    <a:pt x="9799" y="8741"/>
                    <a:pt x="10110" y="7924"/>
                  </a:cubicBezTo>
                  <a:cubicBezTo>
                    <a:pt x="10549" y="6768"/>
                    <a:pt x="9692" y="5377"/>
                    <a:pt x="8501" y="5047"/>
                  </a:cubicBezTo>
                  <a:cubicBezTo>
                    <a:pt x="9389" y="4374"/>
                    <a:pt x="9402" y="2875"/>
                    <a:pt x="8593" y="2108"/>
                  </a:cubicBezTo>
                  <a:cubicBezTo>
                    <a:pt x="8192" y="1728"/>
                    <a:pt x="7647" y="1544"/>
                    <a:pt x="7095" y="1544"/>
                  </a:cubicBezTo>
                  <a:cubicBezTo>
                    <a:pt x="6535" y="1544"/>
                    <a:pt x="5969" y="1733"/>
                    <a:pt x="5541" y="2097"/>
                  </a:cubicBezTo>
                  <a:cubicBezTo>
                    <a:pt x="5739" y="1429"/>
                    <a:pt x="5378" y="672"/>
                    <a:pt x="4786" y="305"/>
                  </a:cubicBezTo>
                  <a:cubicBezTo>
                    <a:pt x="4449" y="95"/>
                    <a:pt x="4053" y="0"/>
                    <a:pt x="3654" y="0"/>
                  </a:cubicBez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4"/>
            <p:cNvSpPr/>
            <p:nvPr/>
          </p:nvSpPr>
          <p:spPr>
            <a:xfrm>
              <a:off x="4681850" y="2613475"/>
              <a:ext cx="252850" cy="263775"/>
            </a:xfrm>
            <a:custGeom>
              <a:avLst/>
              <a:gdLst/>
              <a:ahLst/>
              <a:cxnLst/>
              <a:rect l="l" t="t" r="r" b="b"/>
              <a:pathLst>
                <a:path w="10114" h="10551" extrusionOk="0">
                  <a:moveTo>
                    <a:pt x="6139" y="0"/>
                  </a:moveTo>
                  <a:cubicBezTo>
                    <a:pt x="4997" y="0"/>
                    <a:pt x="3980" y="1097"/>
                    <a:pt x="3944" y="2259"/>
                  </a:cubicBezTo>
                  <a:cubicBezTo>
                    <a:pt x="3631" y="2004"/>
                    <a:pt x="3239" y="1886"/>
                    <a:pt x="2841" y="1886"/>
                  </a:cubicBezTo>
                  <a:cubicBezTo>
                    <a:pt x="2141" y="1886"/>
                    <a:pt x="1421" y="2249"/>
                    <a:pt x="1068" y="2865"/>
                  </a:cubicBezTo>
                  <a:cubicBezTo>
                    <a:pt x="514" y="3833"/>
                    <a:pt x="878" y="5180"/>
                    <a:pt x="1781" y="5834"/>
                  </a:cubicBezTo>
                  <a:cubicBezTo>
                    <a:pt x="1760" y="5833"/>
                    <a:pt x="1739" y="5832"/>
                    <a:pt x="1718" y="5832"/>
                  </a:cubicBezTo>
                  <a:cubicBezTo>
                    <a:pt x="1046" y="5832"/>
                    <a:pt x="429" y="6350"/>
                    <a:pt x="218" y="6993"/>
                  </a:cubicBezTo>
                  <a:cubicBezTo>
                    <a:pt x="1" y="7654"/>
                    <a:pt x="169" y="8402"/>
                    <a:pt x="548" y="8986"/>
                  </a:cubicBezTo>
                  <a:cubicBezTo>
                    <a:pt x="1302" y="10150"/>
                    <a:pt x="2443" y="10550"/>
                    <a:pt x="3666" y="10550"/>
                  </a:cubicBezTo>
                  <a:cubicBezTo>
                    <a:pt x="5032" y="10550"/>
                    <a:pt x="6502" y="10051"/>
                    <a:pt x="7650" y="9555"/>
                  </a:cubicBezTo>
                  <a:cubicBezTo>
                    <a:pt x="10114" y="8490"/>
                    <a:pt x="9712" y="6400"/>
                    <a:pt x="9113" y="4080"/>
                  </a:cubicBezTo>
                  <a:cubicBezTo>
                    <a:pt x="8894" y="3234"/>
                    <a:pt x="8734" y="2359"/>
                    <a:pt x="8332" y="1582"/>
                  </a:cubicBezTo>
                  <a:cubicBezTo>
                    <a:pt x="7930" y="805"/>
                    <a:pt x="7226" y="121"/>
                    <a:pt x="6358" y="14"/>
                  </a:cubicBezTo>
                  <a:cubicBezTo>
                    <a:pt x="6285" y="4"/>
                    <a:pt x="6212" y="0"/>
                    <a:pt x="6139" y="0"/>
                  </a:cubicBez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4"/>
            <p:cNvSpPr/>
            <p:nvPr/>
          </p:nvSpPr>
          <p:spPr>
            <a:xfrm>
              <a:off x="4773675" y="2727225"/>
              <a:ext cx="791425" cy="1042375"/>
            </a:xfrm>
            <a:custGeom>
              <a:avLst/>
              <a:gdLst/>
              <a:ahLst/>
              <a:cxnLst/>
              <a:rect l="l" t="t" r="r" b="b"/>
              <a:pathLst>
                <a:path w="31657" h="41695" extrusionOk="0">
                  <a:moveTo>
                    <a:pt x="267" y="1"/>
                  </a:moveTo>
                  <a:cubicBezTo>
                    <a:pt x="115" y="1"/>
                    <a:pt x="0" y="220"/>
                    <a:pt x="156" y="314"/>
                  </a:cubicBezTo>
                  <a:cubicBezTo>
                    <a:pt x="2896" y="1994"/>
                    <a:pt x="5283" y="4150"/>
                    <a:pt x="7459" y="6501"/>
                  </a:cubicBezTo>
                  <a:cubicBezTo>
                    <a:pt x="8900" y="8058"/>
                    <a:pt x="10274" y="9673"/>
                    <a:pt x="11582" y="11349"/>
                  </a:cubicBezTo>
                  <a:cubicBezTo>
                    <a:pt x="10963" y="11435"/>
                    <a:pt x="10347" y="11652"/>
                    <a:pt x="9731" y="11749"/>
                  </a:cubicBezTo>
                  <a:cubicBezTo>
                    <a:pt x="9005" y="11863"/>
                    <a:pt x="8269" y="11923"/>
                    <a:pt x="7534" y="11943"/>
                  </a:cubicBezTo>
                  <a:cubicBezTo>
                    <a:pt x="7403" y="11947"/>
                    <a:pt x="7272" y="11949"/>
                    <a:pt x="7140" y="11949"/>
                  </a:cubicBezTo>
                  <a:cubicBezTo>
                    <a:pt x="6543" y="11949"/>
                    <a:pt x="5946" y="11912"/>
                    <a:pt x="5354" y="11840"/>
                  </a:cubicBezTo>
                  <a:cubicBezTo>
                    <a:pt x="5000" y="11797"/>
                    <a:pt x="4649" y="11741"/>
                    <a:pt x="4297" y="11686"/>
                  </a:cubicBezTo>
                  <a:cubicBezTo>
                    <a:pt x="3916" y="11626"/>
                    <a:pt x="3551" y="11613"/>
                    <a:pt x="3170" y="11578"/>
                  </a:cubicBezTo>
                  <a:cubicBezTo>
                    <a:pt x="3164" y="11578"/>
                    <a:pt x="3159" y="11578"/>
                    <a:pt x="3153" y="11578"/>
                  </a:cubicBezTo>
                  <a:cubicBezTo>
                    <a:pt x="2998" y="11578"/>
                    <a:pt x="2954" y="11788"/>
                    <a:pt x="3097" y="11858"/>
                  </a:cubicBezTo>
                  <a:cubicBezTo>
                    <a:pt x="3451" y="12035"/>
                    <a:pt x="3752" y="12187"/>
                    <a:pt x="4139" y="12291"/>
                  </a:cubicBezTo>
                  <a:cubicBezTo>
                    <a:pt x="4487" y="12381"/>
                    <a:pt x="4840" y="12454"/>
                    <a:pt x="5195" y="12509"/>
                  </a:cubicBezTo>
                  <a:cubicBezTo>
                    <a:pt x="5969" y="12631"/>
                    <a:pt x="6750" y="12694"/>
                    <a:pt x="7533" y="12699"/>
                  </a:cubicBezTo>
                  <a:cubicBezTo>
                    <a:pt x="7561" y="12699"/>
                    <a:pt x="7590" y="12699"/>
                    <a:pt x="7618" y="12699"/>
                  </a:cubicBezTo>
                  <a:cubicBezTo>
                    <a:pt x="8336" y="12699"/>
                    <a:pt x="9051" y="12646"/>
                    <a:pt x="9761" y="12540"/>
                  </a:cubicBezTo>
                  <a:cubicBezTo>
                    <a:pt x="10480" y="12433"/>
                    <a:pt x="11350" y="12340"/>
                    <a:pt x="11994" y="11986"/>
                  </a:cubicBezTo>
                  <a:cubicBezTo>
                    <a:pt x="12013" y="11975"/>
                    <a:pt x="12031" y="11963"/>
                    <a:pt x="12048" y="11949"/>
                  </a:cubicBezTo>
                  <a:cubicBezTo>
                    <a:pt x="12562" y="12620"/>
                    <a:pt x="13067" y="13298"/>
                    <a:pt x="13560" y="13985"/>
                  </a:cubicBezTo>
                  <a:cubicBezTo>
                    <a:pt x="15699" y="16963"/>
                    <a:pt x="17619" y="20091"/>
                    <a:pt x="19307" y="23346"/>
                  </a:cubicBezTo>
                  <a:cubicBezTo>
                    <a:pt x="18677" y="23370"/>
                    <a:pt x="18020" y="23557"/>
                    <a:pt x="17399" y="23654"/>
                  </a:cubicBezTo>
                  <a:cubicBezTo>
                    <a:pt x="16785" y="23749"/>
                    <a:pt x="16169" y="23837"/>
                    <a:pt x="15554" y="23918"/>
                  </a:cubicBezTo>
                  <a:cubicBezTo>
                    <a:pt x="14293" y="24081"/>
                    <a:pt x="13027" y="24226"/>
                    <a:pt x="11758" y="24291"/>
                  </a:cubicBezTo>
                  <a:cubicBezTo>
                    <a:pt x="11379" y="24311"/>
                    <a:pt x="11000" y="24322"/>
                    <a:pt x="10621" y="24322"/>
                  </a:cubicBezTo>
                  <a:cubicBezTo>
                    <a:pt x="9779" y="24322"/>
                    <a:pt x="8936" y="24268"/>
                    <a:pt x="8103" y="24140"/>
                  </a:cubicBezTo>
                  <a:cubicBezTo>
                    <a:pt x="7491" y="24046"/>
                    <a:pt x="6896" y="23896"/>
                    <a:pt x="6303" y="23718"/>
                  </a:cubicBezTo>
                  <a:cubicBezTo>
                    <a:pt x="5769" y="23557"/>
                    <a:pt x="5190" y="23267"/>
                    <a:pt x="4633" y="23228"/>
                  </a:cubicBezTo>
                  <a:cubicBezTo>
                    <a:pt x="4630" y="23228"/>
                    <a:pt x="4627" y="23228"/>
                    <a:pt x="4625" y="23228"/>
                  </a:cubicBezTo>
                  <a:cubicBezTo>
                    <a:pt x="4524" y="23228"/>
                    <a:pt x="4437" y="23348"/>
                    <a:pt x="4514" y="23435"/>
                  </a:cubicBezTo>
                  <a:cubicBezTo>
                    <a:pt x="4877" y="23848"/>
                    <a:pt x="5492" y="24082"/>
                    <a:pt x="5993" y="24278"/>
                  </a:cubicBezTo>
                  <a:cubicBezTo>
                    <a:pt x="6567" y="24503"/>
                    <a:pt x="7179" y="24660"/>
                    <a:pt x="7783" y="24784"/>
                  </a:cubicBezTo>
                  <a:cubicBezTo>
                    <a:pt x="8736" y="24979"/>
                    <a:pt x="9704" y="25048"/>
                    <a:pt x="10674" y="25048"/>
                  </a:cubicBezTo>
                  <a:cubicBezTo>
                    <a:pt x="10962" y="25048"/>
                    <a:pt x="11250" y="25042"/>
                    <a:pt x="11537" y="25031"/>
                  </a:cubicBezTo>
                  <a:cubicBezTo>
                    <a:pt x="12786" y="24985"/>
                    <a:pt x="14032" y="24852"/>
                    <a:pt x="15272" y="24700"/>
                  </a:cubicBezTo>
                  <a:lnTo>
                    <a:pt x="15272" y="24700"/>
                  </a:lnTo>
                  <a:cubicBezTo>
                    <a:pt x="15166" y="26152"/>
                    <a:pt x="14884" y="27593"/>
                    <a:pt x="14421" y="28973"/>
                  </a:cubicBezTo>
                  <a:cubicBezTo>
                    <a:pt x="14182" y="29684"/>
                    <a:pt x="13889" y="30371"/>
                    <a:pt x="13572" y="31050"/>
                  </a:cubicBezTo>
                  <a:cubicBezTo>
                    <a:pt x="13409" y="31400"/>
                    <a:pt x="13229" y="31739"/>
                    <a:pt x="13055" y="32083"/>
                  </a:cubicBezTo>
                  <a:cubicBezTo>
                    <a:pt x="12881" y="32427"/>
                    <a:pt x="12761" y="32786"/>
                    <a:pt x="12581" y="33121"/>
                  </a:cubicBezTo>
                  <a:cubicBezTo>
                    <a:pt x="12504" y="33265"/>
                    <a:pt x="12636" y="33381"/>
                    <a:pt x="12768" y="33381"/>
                  </a:cubicBezTo>
                  <a:cubicBezTo>
                    <a:pt x="12824" y="33381"/>
                    <a:pt x="12879" y="33361"/>
                    <a:pt x="12920" y="33313"/>
                  </a:cubicBezTo>
                  <a:cubicBezTo>
                    <a:pt x="13174" y="33011"/>
                    <a:pt x="13445" y="32759"/>
                    <a:pt x="13667" y="32429"/>
                  </a:cubicBezTo>
                  <a:cubicBezTo>
                    <a:pt x="13886" y="32104"/>
                    <a:pt x="14075" y="31753"/>
                    <a:pt x="14262" y="31409"/>
                  </a:cubicBezTo>
                  <a:cubicBezTo>
                    <a:pt x="14640" y="30708"/>
                    <a:pt x="14941" y="29962"/>
                    <a:pt x="15200" y="29212"/>
                  </a:cubicBezTo>
                  <a:cubicBezTo>
                    <a:pt x="15708" y="27721"/>
                    <a:pt x="16006" y="26168"/>
                    <a:pt x="16082" y="24595"/>
                  </a:cubicBezTo>
                  <a:cubicBezTo>
                    <a:pt x="16554" y="24532"/>
                    <a:pt x="17024" y="24467"/>
                    <a:pt x="17494" y="24395"/>
                  </a:cubicBezTo>
                  <a:cubicBezTo>
                    <a:pt x="18176" y="24290"/>
                    <a:pt x="18934" y="24245"/>
                    <a:pt x="19582" y="24006"/>
                  </a:cubicBezTo>
                  <a:cubicBezTo>
                    <a:pt x="19599" y="23999"/>
                    <a:pt x="19616" y="23992"/>
                    <a:pt x="19632" y="23983"/>
                  </a:cubicBezTo>
                  <a:cubicBezTo>
                    <a:pt x="20787" y="26260"/>
                    <a:pt x="21827" y="28590"/>
                    <a:pt x="22752" y="30974"/>
                  </a:cubicBezTo>
                  <a:cubicBezTo>
                    <a:pt x="23410" y="32677"/>
                    <a:pt x="24008" y="34400"/>
                    <a:pt x="24542" y="36147"/>
                  </a:cubicBezTo>
                  <a:cubicBezTo>
                    <a:pt x="25078" y="37893"/>
                    <a:pt x="25503" y="39664"/>
                    <a:pt x="25970" y="41430"/>
                  </a:cubicBezTo>
                  <a:cubicBezTo>
                    <a:pt x="26019" y="41615"/>
                    <a:pt x="26172" y="41695"/>
                    <a:pt x="26333" y="41695"/>
                  </a:cubicBezTo>
                  <a:cubicBezTo>
                    <a:pt x="26585" y="41695"/>
                    <a:pt x="26859" y="41502"/>
                    <a:pt x="26803" y="41210"/>
                  </a:cubicBezTo>
                  <a:cubicBezTo>
                    <a:pt x="26266" y="38453"/>
                    <a:pt x="25423" y="35719"/>
                    <a:pt x="24478" y="33061"/>
                  </a:cubicBezTo>
                  <a:cubicBezTo>
                    <a:pt x="25953" y="32196"/>
                    <a:pt x="27323" y="31152"/>
                    <a:pt x="28574" y="29986"/>
                  </a:cubicBezTo>
                  <a:cubicBezTo>
                    <a:pt x="29169" y="29431"/>
                    <a:pt x="29728" y="28839"/>
                    <a:pt x="30249" y="28214"/>
                  </a:cubicBezTo>
                  <a:cubicBezTo>
                    <a:pt x="30769" y="27592"/>
                    <a:pt x="31369" y="26871"/>
                    <a:pt x="31634" y="26094"/>
                  </a:cubicBezTo>
                  <a:cubicBezTo>
                    <a:pt x="31656" y="26029"/>
                    <a:pt x="31606" y="25969"/>
                    <a:pt x="31547" y="25969"/>
                  </a:cubicBezTo>
                  <a:cubicBezTo>
                    <a:pt x="31529" y="25969"/>
                    <a:pt x="31511" y="25974"/>
                    <a:pt x="31493" y="25987"/>
                  </a:cubicBezTo>
                  <a:cubicBezTo>
                    <a:pt x="30861" y="26448"/>
                    <a:pt x="30353" y="27115"/>
                    <a:pt x="29809" y="27674"/>
                  </a:cubicBezTo>
                  <a:cubicBezTo>
                    <a:pt x="29210" y="28290"/>
                    <a:pt x="28598" y="28886"/>
                    <a:pt x="27959" y="29461"/>
                  </a:cubicBezTo>
                  <a:cubicBezTo>
                    <a:pt x="26791" y="30512"/>
                    <a:pt x="25522" y="31430"/>
                    <a:pt x="24189" y="32262"/>
                  </a:cubicBezTo>
                  <a:cubicBezTo>
                    <a:pt x="24130" y="32096"/>
                    <a:pt x="24069" y="31930"/>
                    <a:pt x="24008" y="31765"/>
                  </a:cubicBezTo>
                  <a:cubicBezTo>
                    <a:pt x="22871" y="28693"/>
                    <a:pt x="21540" y="25695"/>
                    <a:pt x="20022" y="22794"/>
                  </a:cubicBezTo>
                  <a:cubicBezTo>
                    <a:pt x="19692" y="22162"/>
                    <a:pt x="19353" y="21535"/>
                    <a:pt x="19006" y="20914"/>
                  </a:cubicBezTo>
                  <a:cubicBezTo>
                    <a:pt x="20508" y="19429"/>
                    <a:pt x="21736" y="17538"/>
                    <a:pt x="22683" y="15673"/>
                  </a:cubicBezTo>
                  <a:cubicBezTo>
                    <a:pt x="23189" y="14673"/>
                    <a:pt x="23635" y="13635"/>
                    <a:pt x="23985" y="12569"/>
                  </a:cubicBezTo>
                  <a:cubicBezTo>
                    <a:pt x="24149" y="12067"/>
                    <a:pt x="24292" y="11554"/>
                    <a:pt x="24412" y="11040"/>
                  </a:cubicBezTo>
                  <a:cubicBezTo>
                    <a:pt x="24534" y="10519"/>
                    <a:pt x="24694" y="9910"/>
                    <a:pt x="24625" y="9374"/>
                  </a:cubicBezTo>
                  <a:cubicBezTo>
                    <a:pt x="24615" y="9290"/>
                    <a:pt x="24527" y="9227"/>
                    <a:pt x="24446" y="9227"/>
                  </a:cubicBezTo>
                  <a:cubicBezTo>
                    <a:pt x="24399" y="9227"/>
                    <a:pt x="24354" y="9247"/>
                    <a:pt x="24327" y="9295"/>
                  </a:cubicBezTo>
                  <a:cubicBezTo>
                    <a:pt x="24076" y="9727"/>
                    <a:pt x="23967" y="10255"/>
                    <a:pt x="23814" y="10729"/>
                  </a:cubicBezTo>
                  <a:cubicBezTo>
                    <a:pt x="23643" y="11251"/>
                    <a:pt x="23472" y="11769"/>
                    <a:pt x="23281" y="12283"/>
                  </a:cubicBezTo>
                  <a:cubicBezTo>
                    <a:pt x="22907" y="13291"/>
                    <a:pt x="22484" y="14275"/>
                    <a:pt x="21983" y="15227"/>
                  </a:cubicBezTo>
                  <a:cubicBezTo>
                    <a:pt x="21478" y="16190"/>
                    <a:pt x="20910" y="17118"/>
                    <a:pt x="20279" y="18005"/>
                  </a:cubicBezTo>
                  <a:cubicBezTo>
                    <a:pt x="19747" y="18751"/>
                    <a:pt x="19150" y="19428"/>
                    <a:pt x="18556" y="20116"/>
                  </a:cubicBezTo>
                  <a:cubicBezTo>
                    <a:pt x="16625" y="16751"/>
                    <a:pt x="14446" y="13531"/>
                    <a:pt x="12025" y="10501"/>
                  </a:cubicBezTo>
                  <a:cubicBezTo>
                    <a:pt x="12824" y="8951"/>
                    <a:pt x="13334" y="7264"/>
                    <a:pt x="13511" y="5527"/>
                  </a:cubicBezTo>
                  <a:cubicBezTo>
                    <a:pt x="13686" y="3821"/>
                    <a:pt x="13641" y="1861"/>
                    <a:pt x="12910" y="277"/>
                  </a:cubicBezTo>
                  <a:cubicBezTo>
                    <a:pt x="12881" y="215"/>
                    <a:pt x="12828" y="187"/>
                    <a:pt x="12775" y="187"/>
                  </a:cubicBezTo>
                  <a:cubicBezTo>
                    <a:pt x="12694" y="187"/>
                    <a:pt x="12615" y="250"/>
                    <a:pt x="12622" y="353"/>
                  </a:cubicBezTo>
                  <a:cubicBezTo>
                    <a:pt x="12684" y="1192"/>
                    <a:pt x="12828" y="2021"/>
                    <a:pt x="12855" y="2863"/>
                  </a:cubicBezTo>
                  <a:cubicBezTo>
                    <a:pt x="12884" y="3742"/>
                    <a:pt x="12857" y="4624"/>
                    <a:pt x="12741" y="5497"/>
                  </a:cubicBezTo>
                  <a:cubicBezTo>
                    <a:pt x="12544" y="6991"/>
                    <a:pt x="12113" y="8446"/>
                    <a:pt x="11463" y="9805"/>
                  </a:cubicBezTo>
                  <a:cubicBezTo>
                    <a:pt x="10596" y="8747"/>
                    <a:pt x="9700" y="7713"/>
                    <a:pt x="8775" y="6703"/>
                  </a:cubicBezTo>
                  <a:cubicBezTo>
                    <a:pt x="6351" y="4061"/>
                    <a:pt x="3722" y="1346"/>
                    <a:pt x="327" y="12"/>
                  </a:cubicBezTo>
                  <a:cubicBezTo>
                    <a:pt x="306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82B6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4"/>
            <p:cNvSpPr/>
            <p:nvPr/>
          </p:nvSpPr>
          <p:spPr>
            <a:xfrm>
              <a:off x="4732950" y="3252325"/>
              <a:ext cx="841000" cy="920800"/>
            </a:xfrm>
            <a:custGeom>
              <a:avLst/>
              <a:gdLst/>
              <a:ahLst/>
              <a:cxnLst/>
              <a:rect l="l" t="t" r="r" b="b"/>
              <a:pathLst>
                <a:path w="33640" h="36832" extrusionOk="0">
                  <a:moveTo>
                    <a:pt x="6738" y="0"/>
                  </a:moveTo>
                  <a:cubicBezTo>
                    <a:pt x="4307" y="0"/>
                    <a:pt x="1872" y="681"/>
                    <a:pt x="0" y="2207"/>
                  </a:cubicBezTo>
                  <a:cubicBezTo>
                    <a:pt x="3140" y="6942"/>
                    <a:pt x="4623" y="12544"/>
                    <a:pt x="6402" y="17939"/>
                  </a:cubicBezTo>
                  <a:cubicBezTo>
                    <a:pt x="8181" y="23334"/>
                    <a:pt x="10436" y="28820"/>
                    <a:pt x="14654" y="32626"/>
                  </a:cubicBezTo>
                  <a:cubicBezTo>
                    <a:pt x="17113" y="34843"/>
                    <a:pt x="21228" y="36832"/>
                    <a:pt x="24879" y="36832"/>
                  </a:cubicBezTo>
                  <a:cubicBezTo>
                    <a:pt x="27505" y="36832"/>
                    <a:pt x="29892" y="35803"/>
                    <a:pt x="31250" y="33090"/>
                  </a:cubicBezTo>
                  <a:cubicBezTo>
                    <a:pt x="33639" y="28314"/>
                    <a:pt x="31826" y="21682"/>
                    <a:pt x="29747" y="17177"/>
                  </a:cubicBezTo>
                  <a:cubicBezTo>
                    <a:pt x="27107" y="11455"/>
                    <a:pt x="22396" y="6868"/>
                    <a:pt x="17045" y="3541"/>
                  </a:cubicBezTo>
                  <a:cubicBezTo>
                    <a:pt x="14458" y="1932"/>
                    <a:pt x="11650" y="573"/>
                    <a:pt x="8635" y="137"/>
                  </a:cubicBezTo>
                  <a:cubicBezTo>
                    <a:pt x="8010" y="47"/>
                    <a:pt x="7374" y="0"/>
                    <a:pt x="6738" y="0"/>
                  </a:cubicBez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4"/>
            <p:cNvSpPr/>
            <p:nvPr/>
          </p:nvSpPr>
          <p:spPr>
            <a:xfrm>
              <a:off x="4776025" y="3296075"/>
              <a:ext cx="860650" cy="1114500"/>
            </a:xfrm>
            <a:custGeom>
              <a:avLst/>
              <a:gdLst/>
              <a:ahLst/>
              <a:cxnLst/>
              <a:rect l="l" t="t" r="r" b="b"/>
              <a:pathLst>
                <a:path w="34426" h="44580" extrusionOk="0">
                  <a:moveTo>
                    <a:pt x="295" y="1"/>
                  </a:moveTo>
                  <a:cubicBezTo>
                    <a:pt x="94" y="1"/>
                    <a:pt x="1" y="261"/>
                    <a:pt x="187" y="383"/>
                  </a:cubicBezTo>
                  <a:cubicBezTo>
                    <a:pt x="1602" y="1313"/>
                    <a:pt x="3087" y="2142"/>
                    <a:pt x="4479" y="3107"/>
                  </a:cubicBezTo>
                  <a:cubicBezTo>
                    <a:pt x="5821" y="4039"/>
                    <a:pt x="7091" y="5070"/>
                    <a:pt x="8279" y="6190"/>
                  </a:cubicBezTo>
                  <a:cubicBezTo>
                    <a:pt x="10691" y="8462"/>
                    <a:pt x="12759" y="11078"/>
                    <a:pt x="14588" y="13834"/>
                  </a:cubicBezTo>
                  <a:cubicBezTo>
                    <a:pt x="18718" y="20056"/>
                    <a:pt x="21555" y="26997"/>
                    <a:pt x="25178" y="33504"/>
                  </a:cubicBezTo>
                  <a:cubicBezTo>
                    <a:pt x="27338" y="37386"/>
                    <a:pt x="29802" y="41111"/>
                    <a:pt x="32858" y="44350"/>
                  </a:cubicBezTo>
                  <a:cubicBezTo>
                    <a:pt x="33010" y="44512"/>
                    <a:pt x="33183" y="44580"/>
                    <a:pt x="33352" y="44580"/>
                  </a:cubicBezTo>
                  <a:cubicBezTo>
                    <a:pt x="33917" y="44580"/>
                    <a:pt x="34425" y="43813"/>
                    <a:pt x="33910" y="43269"/>
                  </a:cubicBezTo>
                  <a:cubicBezTo>
                    <a:pt x="23506" y="32282"/>
                    <a:pt x="20702" y="16199"/>
                    <a:pt x="9718" y="5624"/>
                  </a:cubicBezTo>
                  <a:cubicBezTo>
                    <a:pt x="7130" y="3133"/>
                    <a:pt x="3949" y="651"/>
                    <a:pt x="339" y="5"/>
                  </a:cubicBezTo>
                  <a:cubicBezTo>
                    <a:pt x="324" y="2"/>
                    <a:pt x="309" y="1"/>
                    <a:pt x="295" y="1"/>
                  </a:cubicBezTo>
                  <a:close/>
                </a:path>
              </a:pathLst>
            </a:custGeom>
            <a:solidFill>
              <a:srgbClr val="DB63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01657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4"/>
          <p:cNvSpPr/>
          <p:nvPr/>
        </p:nvSpPr>
        <p:spPr>
          <a:xfrm>
            <a:off x="-57375" y="-1546899"/>
            <a:ext cx="9696753" cy="7165062"/>
          </a:xfrm>
          <a:custGeom>
            <a:avLst/>
            <a:gdLst/>
            <a:ahLst/>
            <a:cxnLst/>
            <a:rect l="l" t="t" r="r" b="b"/>
            <a:pathLst>
              <a:path w="282416" h="208681" extrusionOk="0">
                <a:moveTo>
                  <a:pt x="0" y="0"/>
                </a:moveTo>
                <a:lnTo>
                  <a:pt x="0" y="208681"/>
                </a:lnTo>
                <a:lnTo>
                  <a:pt x="282416" y="208681"/>
                </a:lnTo>
                <a:cubicBezTo>
                  <a:pt x="276843" y="196154"/>
                  <a:pt x="271672" y="183426"/>
                  <a:pt x="259101" y="180305"/>
                </a:cubicBezTo>
                <a:cubicBezTo>
                  <a:pt x="256609" y="179688"/>
                  <a:pt x="254040" y="179555"/>
                  <a:pt x="251452" y="179555"/>
                </a:cubicBezTo>
                <a:cubicBezTo>
                  <a:pt x="249497" y="179555"/>
                  <a:pt x="247531" y="179631"/>
                  <a:pt x="245581" y="179631"/>
                </a:cubicBezTo>
                <a:cubicBezTo>
                  <a:pt x="242559" y="179631"/>
                  <a:pt x="239574" y="179449"/>
                  <a:pt x="236721" y="178522"/>
                </a:cubicBezTo>
                <a:cubicBezTo>
                  <a:pt x="222678" y="173930"/>
                  <a:pt x="220004" y="154961"/>
                  <a:pt x="223303" y="140584"/>
                </a:cubicBezTo>
                <a:cubicBezTo>
                  <a:pt x="226579" y="126207"/>
                  <a:pt x="233266" y="111339"/>
                  <a:pt x="228674" y="97297"/>
                </a:cubicBezTo>
                <a:cubicBezTo>
                  <a:pt x="222723" y="79108"/>
                  <a:pt x="201191" y="71730"/>
                  <a:pt x="188463" y="57420"/>
                </a:cubicBezTo>
                <a:cubicBezTo>
                  <a:pt x="174755" y="42039"/>
                  <a:pt x="173462" y="17587"/>
                  <a:pt x="183738" y="0"/>
                </a:cubicBezTo>
                <a:close/>
              </a:path>
            </a:pathLst>
          </a:custGeom>
          <a:solidFill>
            <a:srgbClr val="DB63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4"/>
          <p:cNvSpPr txBox="1">
            <a:spLocks noGrp="1"/>
          </p:cNvSpPr>
          <p:nvPr>
            <p:ph type="title"/>
          </p:nvPr>
        </p:nvSpPr>
        <p:spPr>
          <a:xfrm>
            <a:off x="1217700" y="740300"/>
            <a:ext cx="67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>
                <a:solidFill>
                  <a:srgbClr val="FFFFFF"/>
                </a:solidFill>
              </a:rPr>
              <a:t>How </a:t>
            </a:r>
            <a:r>
              <a:rPr lang="pl-PL" dirty="0" err="1">
                <a:solidFill>
                  <a:srgbClr val="FFFFFF"/>
                </a:solidFill>
              </a:rPr>
              <a:t>about</a:t>
            </a:r>
            <a:r>
              <a:rPr lang="pl-PL" dirty="0">
                <a:solidFill>
                  <a:srgbClr val="FFFFFF"/>
                </a:solidFill>
              </a:rPr>
              <a:t> Data Science?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15" name="Google Shape;415;p34"/>
          <p:cNvSpPr txBox="1">
            <a:spLocks noGrp="1"/>
          </p:cNvSpPr>
          <p:nvPr>
            <p:ph type="body" idx="1"/>
          </p:nvPr>
        </p:nvSpPr>
        <p:spPr>
          <a:xfrm>
            <a:off x="1217699" y="1496291"/>
            <a:ext cx="6317189" cy="3929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l-PL" sz="2000" dirty="0" err="1">
                <a:solidFill>
                  <a:srgbClr val="FFFFFF"/>
                </a:solidFill>
              </a:rPr>
              <a:t>Internal</a:t>
            </a:r>
            <a:r>
              <a:rPr lang="pl-PL" sz="2000" dirty="0">
                <a:solidFill>
                  <a:srgbClr val="FFFFFF"/>
                </a:solidFill>
              </a:rPr>
              <a:t> </a:t>
            </a:r>
            <a:r>
              <a:rPr lang="pl-PL" sz="2000" dirty="0" err="1">
                <a:solidFill>
                  <a:srgbClr val="FFFFFF"/>
                </a:solidFill>
              </a:rPr>
              <a:t>use</a:t>
            </a:r>
            <a:endParaRPr lang="pl-PL" sz="2000" dirty="0">
              <a:solidFill>
                <a:srgbClr val="FFFFFF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l-PL" sz="2000" dirty="0">
                <a:solidFill>
                  <a:srgbClr val="FFFFFF"/>
                </a:solidFill>
              </a:rPr>
              <a:t>Source Data </a:t>
            </a:r>
            <a:r>
              <a:rPr lang="pl-PL" sz="2000" dirty="0" err="1">
                <a:solidFill>
                  <a:srgbClr val="FFFFFF"/>
                </a:solidFill>
              </a:rPr>
              <a:t>doesn’t</a:t>
            </a:r>
            <a:r>
              <a:rPr lang="pl-PL" sz="2000" dirty="0">
                <a:solidFill>
                  <a:srgbClr val="FFFFFF"/>
                </a:solidFill>
              </a:rPr>
              <a:t> </a:t>
            </a:r>
            <a:r>
              <a:rPr lang="pl-PL" sz="2000" dirty="0" err="1">
                <a:solidFill>
                  <a:srgbClr val="FFFFFF"/>
                </a:solidFill>
              </a:rPr>
              <a:t>have</a:t>
            </a:r>
            <a:r>
              <a:rPr lang="pl-PL" sz="2000" dirty="0">
                <a:solidFill>
                  <a:srgbClr val="FFFFFF"/>
                </a:solidFill>
              </a:rPr>
              <a:t> to be </a:t>
            </a:r>
            <a:r>
              <a:rPr lang="pl-PL" sz="2000" dirty="0" err="1">
                <a:solidFill>
                  <a:srgbClr val="FFFFFF"/>
                </a:solidFill>
              </a:rPr>
              <a:t>redistributed</a:t>
            </a:r>
            <a:endParaRPr lang="pl-PL" sz="2000" dirty="0">
              <a:solidFill>
                <a:srgbClr val="FFFFFF"/>
              </a:solidFill>
            </a:endParaRPr>
          </a:p>
          <a:p>
            <a:pPr marL="685800" lvl="1" indent="-228600">
              <a:spcBef>
                <a:spcPts val="0"/>
              </a:spcBef>
              <a:buFont typeface="Raleway"/>
              <a:buAutoNum type="arabicPeriod"/>
            </a:pPr>
            <a:r>
              <a:rPr lang="pl-PL" sz="2000" dirty="0" err="1">
                <a:solidFill>
                  <a:srgbClr val="FFFFFF"/>
                </a:solidFill>
              </a:rPr>
              <a:t>Models</a:t>
            </a:r>
            <a:r>
              <a:rPr lang="pl-PL" sz="2000" dirty="0">
                <a:solidFill>
                  <a:srgbClr val="FFFFFF"/>
                </a:solidFill>
              </a:rPr>
              <a:t> </a:t>
            </a:r>
            <a:r>
              <a:rPr lang="pl-PL" sz="2000" dirty="0" err="1">
                <a:solidFill>
                  <a:srgbClr val="FFFFFF"/>
                </a:solidFill>
              </a:rPr>
              <a:t>are</a:t>
            </a:r>
            <a:r>
              <a:rPr lang="pl-PL" sz="2000" dirty="0">
                <a:solidFill>
                  <a:srgbClr val="FFFFFF"/>
                </a:solidFill>
              </a:rPr>
              <a:t> </a:t>
            </a:r>
            <a:r>
              <a:rPr lang="pl-PL" sz="2000" dirty="0" err="1">
                <a:solidFill>
                  <a:srgbClr val="FFFFFF"/>
                </a:solidFill>
              </a:rPr>
              <a:t>treated</a:t>
            </a:r>
            <a:r>
              <a:rPr lang="pl-PL" sz="2000" dirty="0">
                <a:solidFill>
                  <a:srgbClr val="FFFFFF"/>
                </a:solidFill>
              </a:rPr>
              <a:t> as data </a:t>
            </a:r>
            <a:r>
              <a:rPr lang="pl-PL" sz="2000" dirty="0" err="1">
                <a:solidFill>
                  <a:srgbClr val="FFFFFF"/>
                </a:solidFill>
              </a:rPr>
              <a:t>derivative</a:t>
            </a:r>
            <a:endParaRPr lang="pl-PL" sz="2000" dirty="0">
              <a:solidFill>
                <a:srgbClr val="FFFFFF"/>
              </a:solidFill>
            </a:endParaRPr>
          </a:p>
          <a:p>
            <a:pPr marL="685800" lvl="1" indent="-228600">
              <a:spcBef>
                <a:spcPts val="0"/>
              </a:spcBef>
              <a:buFont typeface="Raleway"/>
              <a:buAutoNum type="arabicPeriod"/>
            </a:pPr>
            <a:r>
              <a:rPr lang="pl-PL" sz="2000" dirty="0">
                <a:solidFill>
                  <a:srgbClr val="FFFFFF"/>
                </a:solidFill>
              </a:rPr>
              <a:t>(we </a:t>
            </a:r>
            <a:r>
              <a:rPr lang="pl-PL" sz="2000" dirty="0" err="1">
                <a:solidFill>
                  <a:srgbClr val="FFFFFF"/>
                </a:solidFill>
              </a:rPr>
              <a:t>are</a:t>
            </a:r>
            <a:r>
              <a:rPr lang="pl-PL" sz="2000" dirty="0">
                <a:solidFill>
                  <a:srgbClr val="FFFFFF"/>
                </a:solidFill>
              </a:rPr>
              <a:t> not </a:t>
            </a:r>
            <a:r>
              <a:rPr lang="pl-PL" sz="2000" dirty="0" err="1">
                <a:solidFill>
                  <a:srgbClr val="FFFFFF"/>
                </a:solidFill>
              </a:rPr>
              <a:t>artists</a:t>
            </a:r>
            <a:r>
              <a:rPr lang="pl-PL" sz="2000" dirty="0">
                <a:solidFill>
                  <a:srgbClr val="FFFFFF"/>
                </a:solidFill>
              </a:rPr>
              <a:t> but </a:t>
            </a:r>
            <a:r>
              <a:rPr lang="pl-PL" sz="2000" dirty="0" err="1">
                <a:solidFill>
                  <a:srgbClr val="FFFFFF"/>
                </a:solidFill>
              </a:rPr>
              <a:t>craftsmans</a:t>
            </a:r>
            <a:r>
              <a:rPr lang="pl-PL" sz="2000" dirty="0">
                <a:solidFill>
                  <a:srgbClr val="FFFFFF"/>
                </a:solidFill>
              </a:rPr>
              <a:t> </a:t>
            </a:r>
            <a:r>
              <a:rPr lang="pl-PL" sz="2000" dirty="0">
                <a:solidFill>
                  <a:srgbClr val="FFFFFF"/>
                </a:solidFill>
                <a:sym typeface="Wingdings" panose="05000000000000000000" pitchFamily="2" charset="2"/>
              </a:rPr>
              <a:t>)</a:t>
            </a:r>
            <a:endParaRPr lang="pl-PL" sz="2000" dirty="0">
              <a:solidFill>
                <a:srgbClr val="FFFFFF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l-PL" sz="2000" dirty="0" err="1">
                <a:solidFill>
                  <a:srgbClr val="FFFFFF"/>
                </a:solidFill>
              </a:rPr>
              <a:t>Modularization</a:t>
            </a:r>
            <a:r>
              <a:rPr lang="pl-PL" sz="2000" dirty="0">
                <a:solidFill>
                  <a:srgbClr val="FFFFFF"/>
                </a:solidFill>
              </a:rPr>
              <a:t> (</a:t>
            </a:r>
            <a:r>
              <a:rPr lang="pl-PL" sz="2000" dirty="0" err="1">
                <a:solidFill>
                  <a:srgbClr val="FFFFFF"/>
                </a:solidFill>
              </a:rPr>
              <a:t>APIs</a:t>
            </a:r>
            <a:r>
              <a:rPr lang="pl-PL" sz="2000" dirty="0">
                <a:solidFill>
                  <a:srgbClr val="FFFFFF"/>
                </a:solidFill>
              </a:rPr>
              <a:t>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l-PL" sz="2000" dirty="0">
                <a:solidFill>
                  <a:srgbClr val="FFFFFF"/>
                </a:solidFill>
              </a:rPr>
              <a:t>Scripts do not </a:t>
            </a:r>
            <a:r>
              <a:rPr lang="pl-PL" sz="2000" dirty="0" err="1">
                <a:solidFill>
                  <a:srgbClr val="FFFFFF"/>
                </a:solidFill>
              </a:rPr>
              <a:t>fall</a:t>
            </a:r>
            <a:r>
              <a:rPr lang="pl-PL" sz="2000" dirty="0">
                <a:solidFill>
                  <a:srgbClr val="FFFFFF"/>
                </a:solidFill>
              </a:rPr>
              <a:t> </a:t>
            </a:r>
            <a:r>
              <a:rPr lang="pl-PL" sz="2000" dirty="0" err="1">
                <a:solidFill>
                  <a:srgbClr val="FFFFFF"/>
                </a:solidFill>
              </a:rPr>
              <a:t>under</a:t>
            </a:r>
            <a:r>
              <a:rPr lang="pl-PL" sz="2000" dirty="0">
                <a:solidFill>
                  <a:srgbClr val="FFFFFF"/>
                </a:solidFill>
              </a:rPr>
              <a:t> GPL (vide Perl </a:t>
            </a:r>
            <a:r>
              <a:rPr lang="pl-PL" sz="2000" dirty="0" err="1">
                <a:solidFill>
                  <a:srgbClr val="FFFFFF"/>
                </a:solidFill>
              </a:rPr>
              <a:t>case</a:t>
            </a:r>
            <a:r>
              <a:rPr lang="pl-PL" sz="2000" dirty="0">
                <a:solidFill>
                  <a:srgbClr val="FFFFFF"/>
                </a:solidFill>
              </a:rPr>
              <a:t> @ GPL FAQ)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pl-PL" sz="2000" dirty="0">
                <a:solidFill>
                  <a:srgbClr val="FFFFFF"/>
                </a:solidFill>
              </a:rPr>
              <a:t>B2B </a:t>
            </a:r>
            <a:r>
              <a:rPr lang="pl-PL" sz="2000" dirty="0" err="1">
                <a:solidFill>
                  <a:srgbClr val="FFFFFF"/>
                </a:solidFill>
              </a:rPr>
              <a:t>sales</a:t>
            </a:r>
            <a:r>
              <a:rPr lang="pl-PL" sz="2000" dirty="0">
                <a:solidFill>
                  <a:srgbClr val="FFFFFF"/>
                </a:solidFill>
              </a:rPr>
              <a:t>: </a:t>
            </a:r>
            <a:r>
              <a:rPr lang="pl-PL" sz="2000" dirty="0" err="1">
                <a:solidFill>
                  <a:srgbClr val="FFFFFF"/>
                </a:solidFill>
              </a:rPr>
              <a:t>only</a:t>
            </a:r>
            <a:r>
              <a:rPr lang="pl-PL" sz="2000" dirty="0">
                <a:solidFill>
                  <a:srgbClr val="FFFFFF"/>
                </a:solidFill>
              </a:rPr>
              <a:t> </a:t>
            </a:r>
            <a:r>
              <a:rPr lang="pl-PL" sz="2000" dirty="0" err="1">
                <a:solidFill>
                  <a:srgbClr val="FFFFFF"/>
                </a:solidFill>
              </a:rPr>
              <a:t>customer</a:t>
            </a:r>
            <a:r>
              <a:rPr lang="pl-PL" sz="2000" dirty="0">
                <a:solidFill>
                  <a:srgbClr val="FFFFFF"/>
                </a:solidFill>
              </a:rPr>
              <a:t> </a:t>
            </a:r>
            <a:r>
              <a:rPr lang="pl-PL" sz="2000" dirty="0" err="1">
                <a:solidFill>
                  <a:srgbClr val="FFFFFF"/>
                </a:solidFill>
              </a:rPr>
              <a:t>needs</a:t>
            </a:r>
            <a:r>
              <a:rPr lang="pl-PL" sz="2000" dirty="0">
                <a:solidFill>
                  <a:srgbClr val="FFFFFF"/>
                </a:solidFill>
              </a:rPr>
              <a:t> to </a:t>
            </a:r>
            <a:r>
              <a:rPr lang="pl-PL" sz="2000" dirty="0" err="1">
                <a:solidFill>
                  <a:srgbClr val="FFFFFF"/>
                </a:solidFill>
              </a:rPr>
              <a:t>get</a:t>
            </a:r>
            <a:r>
              <a:rPr lang="pl-PL" sz="2000" dirty="0">
                <a:solidFill>
                  <a:srgbClr val="FFFFFF"/>
                </a:solidFill>
              </a:rPr>
              <a:t> the </a:t>
            </a:r>
            <a:r>
              <a:rPr lang="pl-PL" sz="2000" dirty="0" err="1">
                <a:solidFill>
                  <a:srgbClr val="FFFFFF"/>
                </a:solidFill>
              </a:rPr>
              <a:t>code</a:t>
            </a:r>
            <a:r>
              <a:rPr lang="pl-PL" sz="2000" dirty="0">
                <a:solidFill>
                  <a:srgbClr val="FFFFFF"/>
                </a:solidFill>
              </a:rPr>
              <a:t>, </a:t>
            </a:r>
            <a:r>
              <a:rPr lang="pl-PL" sz="2000" dirty="0" err="1">
                <a:solidFill>
                  <a:srgbClr val="FFFFFF"/>
                </a:solidFill>
              </a:rPr>
              <a:t>you</a:t>
            </a:r>
            <a:r>
              <a:rPr lang="pl-PL" sz="2000" dirty="0">
                <a:solidFill>
                  <a:srgbClr val="FFFFFF"/>
                </a:solidFill>
              </a:rPr>
              <a:t> </a:t>
            </a:r>
            <a:r>
              <a:rPr lang="pl-PL" sz="2000" dirty="0" err="1">
                <a:solidFill>
                  <a:srgbClr val="FFFFFF"/>
                </a:solidFill>
              </a:rPr>
              <a:t>can</a:t>
            </a:r>
            <a:r>
              <a:rPr lang="pl-PL" sz="2000" dirty="0">
                <a:solidFill>
                  <a:srgbClr val="FFFFFF"/>
                </a:solidFill>
              </a:rPr>
              <a:t> </a:t>
            </a:r>
            <a:r>
              <a:rPr lang="pl-PL" sz="2000" dirty="0" err="1">
                <a:solidFill>
                  <a:srgbClr val="FFFFFF"/>
                </a:solidFill>
              </a:rPr>
              <a:t>sign</a:t>
            </a:r>
            <a:r>
              <a:rPr lang="pl-PL" sz="2000" dirty="0">
                <a:solidFill>
                  <a:srgbClr val="FFFFFF"/>
                </a:solidFill>
              </a:rPr>
              <a:t> NDA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pl-PL" sz="2000" dirty="0">
              <a:solidFill>
                <a:srgbClr val="FFFFFF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pl-PL" sz="2000" dirty="0">
              <a:solidFill>
                <a:srgbClr val="FFFFFF"/>
              </a:solidFill>
            </a:endParaRPr>
          </a:p>
        </p:txBody>
      </p:sp>
      <p:grpSp>
        <p:nvGrpSpPr>
          <p:cNvPr id="17" name="Google Shape;1852;p50">
            <a:extLst>
              <a:ext uri="{FF2B5EF4-FFF2-40B4-BE49-F238E27FC236}">
                <a16:creationId xmlns:a16="http://schemas.microsoft.com/office/drawing/2014/main" id="{35E4B3FD-A220-4EC7-9BE7-EA34A8B95030}"/>
              </a:ext>
            </a:extLst>
          </p:cNvPr>
          <p:cNvGrpSpPr/>
          <p:nvPr/>
        </p:nvGrpSpPr>
        <p:grpSpPr>
          <a:xfrm>
            <a:off x="6177597" y="463393"/>
            <a:ext cx="3891976" cy="4483658"/>
            <a:chOff x="6267652" y="844393"/>
            <a:chExt cx="3891976" cy="4483658"/>
          </a:xfrm>
        </p:grpSpPr>
        <p:grpSp>
          <p:nvGrpSpPr>
            <p:cNvPr id="18" name="Google Shape;1853;p50">
              <a:extLst>
                <a:ext uri="{FF2B5EF4-FFF2-40B4-BE49-F238E27FC236}">
                  <a16:creationId xmlns:a16="http://schemas.microsoft.com/office/drawing/2014/main" id="{C8DBB0D7-429A-44BA-A747-B2848E0D035F}"/>
                </a:ext>
              </a:extLst>
            </p:cNvPr>
            <p:cNvGrpSpPr/>
            <p:nvPr/>
          </p:nvGrpSpPr>
          <p:grpSpPr>
            <a:xfrm rot="465538">
              <a:off x="6526632" y="1053540"/>
              <a:ext cx="3374017" cy="4065365"/>
              <a:chOff x="6467500" y="-4"/>
              <a:chExt cx="3374169" cy="4065549"/>
            </a:xfrm>
          </p:grpSpPr>
          <p:sp>
            <p:nvSpPr>
              <p:cNvPr id="28" name="Google Shape;1854;p50">
                <a:extLst>
                  <a:ext uri="{FF2B5EF4-FFF2-40B4-BE49-F238E27FC236}">
                    <a16:creationId xmlns:a16="http://schemas.microsoft.com/office/drawing/2014/main" id="{72E7BA06-AAF1-4C9D-B6BB-6A1926919704}"/>
                  </a:ext>
                </a:extLst>
              </p:cNvPr>
              <p:cNvSpPr/>
              <p:nvPr/>
            </p:nvSpPr>
            <p:spPr>
              <a:xfrm rot="-392408">
                <a:off x="8025329" y="2104942"/>
                <a:ext cx="1715538" cy="1868039"/>
              </a:xfrm>
              <a:custGeom>
                <a:avLst/>
                <a:gdLst/>
                <a:ahLst/>
                <a:cxnLst/>
                <a:rect l="l" t="t" r="r" b="b"/>
                <a:pathLst>
                  <a:path w="68621" h="74721" extrusionOk="0">
                    <a:moveTo>
                      <a:pt x="18836" y="0"/>
                    </a:moveTo>
                    <a:cubicBezTo>
                      <a:pt x="11854" y="0"/>
                      <a:pt x="5113" y="761"/>
                      <a:pt x="5113" y="761"/>
                    </a:cubicBezTo>
                    <a:cubicBezTo>
                      <a:pt x="5113" y="761"/>
                      <a:pt x="1" y="10386"/>
                      <a:pt x="3250" y="36835"/>
                    </a:cubicBezTo>
                    <a:cubicBezTo>
                      <a:pt x="5330" y="53758"/>
                      <a:pt x="14550" y="65266"/>
                      <a:pt x="14765" y="67042"/>
                    </a:cubicBezTo>
                    <a:cubicBezTo>
                      <a:pt x="14980" y="68817"/>
                      <a:pt x="14310" y="73497"/>
                      <a:pt x="10408" y="74464"/>
                    </a:cubicBezTo>
                    <a:cubicBezTo>
                      <a:pt x="9681" y="74644"/>
                      <a:pt x="9531" y="74721"/>
                      <a:pt x="9773" y="74721"/>
                    </a:cubicBezTo>
                    <a:cubicBezTo>
                      <a:pt x="10832" y="74721"/>
                      <a:pt x="19388" y="73259"/>
                      <a:pt x="20111" y="72600"/>
                    </a:cubicBezTo>
                    <a:cubicBezTo>
                      <a:pt x="20998" y="71794"/>
                      <a:pt x="12738" y="49499"/>
                      <a:pt x="13999" y="36645"/>
                    </a:cubicBezTo>
                    <a:cubicBezTo>
                      <a:pt x="15263" y="23793"/>
                      <a:pt x="18751" y="8744"/>
                      <a:pt x="18751" y="8744"/>
                    </a:cubicBezTo>
                    <a:cubicBezTo>
                      <a:pt x="18751" y="8744"/>
                      <a:pt x="23581" y="39818"/>
                      <a:pt x="37340" y="40363"/>
                    </a:cubicBezTo>
                    <a:cubicBezTo>
                      <a:pt x="37536" y="40371"/>
                      <a:pt x="37731" y="40375"/>
                      <a:pt x="37925" y="40375"/>
                    </a:cubicBezTo>
                    <a:cubicBezTo>
                      <a:pt x="51315" y="40375"/>
                      <a:pt x="60225" y="22238"/>
                      <a:pt x="62016" y="22238"/>
                    </a:cubicBezTo>
                    <a:cubicBezTo>
                      <a:pt x="62022" y="22238"/>
                      <a:pt x="62028" y="22239"/>
                      <a:pt x="62033" y="22239"/>
                    </a:cubicBezTo>
                    <a:cubicBezTo>
                      <a:pt x="63808" y="22356"/>
                      <a:pt x="65739" y="25036"/>
                      <a:pt x="67514" y="26244"/>
                    </a:cubicBezTo>
                    <a:cubicBezTo>
                      <a:pt x="67620" y="26316"/>
                      <a:pt x="67701" y="26350"/>
                      <a:pt x="67760" y="26350"/>
                    </a:cubicBezTo>
                    <a:cubicBezTo>
                      <a:pt x="68621" y="26350"/>
                      <a:pt x="64522" y="18991"/>
                      <a:pt x="62422" y="18991"/>
                    </a:cubicBezTo>
                    <a:cubicBezTo>
                      <a:pt x="62283" y="18991"/>
                      <a:pt x="62153" y="19023"/>
                      <a:pt x="62033" y="19092"/>
                    </a:cubicBezTo>
                    <a:cubicBezTo>
                      <a:pt x="56778" y="22113"/>
                      <a:pt x="47296" y="30648"/>
                      <a:pt x="42444" y="30648"/>
                    </a:cubicBezTo>
                    <a:cubicBezTo>
                      <a:pt x="41834" y="30648"/>
                      <a:pt x="41298" y="30513"/>
                      <a:pt x="40852" y="30216"/>
                    </a:cubicBezTo>
                    <a:cubicBezTo>
                      <a:pt x="36857" y="27552"/>
                      <a:pt x="34044" y="3932"/>
                      <a:pt x="34044" y="3932"/>
                    </a:cubicBezTo>
                    <a:cubicBezTo>
                      <a:pt x="33243" y="782"/>
                      <a:pt x="25915" y="0"/>
                      <a:pt x="18836" y="0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855;p50">
                <a:extLst>
                  <a:ext uri="{FF2B5EF4-FFF2-40B4-BE49-F238E27FC236}">
                    <a16:creationId xmlns:a16="http://schemas.microsoft.com/office/drawing/2014/main" id="{2A384EFA-6DEB-44C3-8DAF-055ACBB4DB57}"/>
                  </a:ext>
                </a:extLst>
              </p:cNvPr>
              <p:cNvSpPr/>
              <p:nvPr/>
            </p:nvSpPr>
            <p:spPr>
              <a:xfrm rot="-392408">
                <a:off x="6724766" y="88440"/>
                <a:ext cx="1388536" cy="1118709"/>
              </a:xfrm>
              <a:custGeom>
                <a:avLst/>
                <a:gdLst/>
                <a:ahLst/>
                <a:cxnLst/>
                <a:rect l="l" t="t" r="r" b="b"/>
                <a:pathLst>
                  <a:path w="55541" h="44748" extrusionOk="0">
                    <a:moveTo>
                      <a:pt x="1980" y="1"/>
                    </a:moveTo>
                    <a:cubicBezTo>
                      <a:pt x="0" y="1"/>
                      <a:pt x="5974" y="6292"/>
                      <a:pt x="6860" y="7249"/>
                    </a:cubicBezTo>
                    <a:cubicBezTo>
                      <a:pt x="7955" y="8428"/>
                      <a:pt x="10902" y="26682"/>
                      <a:pt x="20457" y="34704"/>
                    </a:cubicBezTo>
                    <a:cubicBezTo>
                      <a:pt x="27409" y="40539"/>
                      <a:pt x="37728" y="44748"/>
                      <a:pt x="44627" y="44748"/>
                    </a:cubicBezTo>
                    <a:cubicBezTo>
                      <a:pt x="47211" y="44748"/>
                      <a:pt x="49316" y="44157"/>
                      <a:pt x="50584" y="42840"/>
                    </a:cubicBezTo>
                    <a:cubicBezTo>
                      <a:pt x="55236" y="38008"/>
                      <a:pt x="55541" y="32777"/>
                      <a:pt x="51714" y="32378"/>
                    </a:cubicBezTo>
                    <a:lnTo>
                      <a:pt x="51714" y="32378"/>
                    </a:lnTo>
                    <a:cubicBezTo>
                      <a:pt x="51714" y="32378"/>
                      <a:pt x="45527" y="36252"/>
                      <a:pt x="37949" y="36252"/>
                    </a:cubicBezTo>
                    <a:cubicBezTo>
                      <a:pt x="34203" y="36252"/>
                      <a:pt x="30117" y="35305"/>
                      <a:pt x="26270" y="32476"/>
                    </a:cubicBezTo>
                    <a:cubicBezTo>
                      <a:pt x="14640" y="23926"/>
                      <a:pt x="12755" y="5601"/>
                      <a:pt x="4841" y="1182"/>
                    </a:cubicBezTo>
                    <a:cubicBezTo>
                      <a:pt x="3341" y="345"/>
                      <a:pt x="2443" y="1"/>
                      <a:pt x="1980" y="1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856;p50">
                <a:extLst>
                  <a:ext uri="{FF2B5EF4-FFF2-40B4-BE49-F238E27FC236}">
                    <a16:creationId xmlns:a16="http://schemas.microsoft.com/office/drawing/2014/main" id="{26D25130-42C9-48DE-BF32-C56995FCEA39}"/>
                  </a:ext>
                </a:extLst>
              </p:cNvPr>
              <p:cNvSpPr/>
              <p:nvPr/>
            </p:nvSpPr>
            <p:spPr>
              <a:xfrm rot="-392408">
                <a:off x="6845461" y="245363"/>
                <a:ext cx="1169609" cy="1020783"/>
              </a:xfrm>
              <a:custGeom>
                <a:avLst/>
                <a:gdLst/>
                <a:ahLst/>
                <a:cxnLst/>
                <a:rect l="l" t="t" r="r" b="b"/>
                <a:pathLst>
                  <a:path w="46784" h="40831" extrusionOk="0">
                    <a:moveTo>
                      <a:pt x="5562" y="1"/>
                    </a:moveTo>
                    <a:cubicBezTo>
                      <a:pt x="3215" y="1"/>
                      <a:pt x="1264" y="2552"/>
                      <a:pt x="1264" y="2552"/>
                    </a:cubicBezTo>
                    <a:cubicBezTo>
                      <a:pt x="0" y="4157"/>
                      <a:pt x="5356" y="24782"/>
                      <a:pt x="12856" y="32812"/>
                    </a:cubicBezTo>
                    <a:cubicBezTo>
                      <a:pt x="18397" y="38741"/>
                      <a:pt x="31471" y="40831"/>
                      <a:pt x="38958" y="40831"/>
                    </a:cubicBezTo>
                    <a:cubicBezTo>
                      <a:pt x="41607" y="40831"/>
                      <a:pt x="43557" y="40569"/>
                      <a:pt x="44226" y="40123"/>
                    </a:cubicBezTo>
                    <a:cubicBezTo>
                      <a:pt x="46783" y="38418"/>
                      <a:pt x="46273" y="29552"/>
                      <a:pt x="44226" y="28078"/>
                    </a:cubicBezTo>
                    <a:cubicBezTo>
                      <a:pt x="43785" y="27760"/>
                      <a:pt x="42737" y="27664"/>
                      <a:pt x="41305" y="27664"/>
                    </a:cubicBezTo>
                    <a:cubicBezTo>
                      <a:pt x="39090" y="27664"/>
                      <a:pt x="35955" y="27895"/>
                      <a:pt x="32718" y="27895"/>
                    </a:cubicBezTo>
                    <a:cubicBezTo>
                      <a:pt x="28333" y="27895"/>
                      <a:pt x="23761" y="27471"/>
                      <a:pt x="21038" y="25478"/>
                    </a:cubicBezTo>
                    <a:cubicBezTo>
                      <a:pt x="16186" y="21925"/>
                      <a:pt x="10469" y="2618"/>
                      <a:pt x="7402" y="578"/>
                    </a:cubicBezTo>
                    <a:cubicBezTo>
                      <a:pt x="6780" y="165"/>
                      <a:pt x="6158" y="1"/>
                      <a:pt x="5562" y="1"/>
                    </a:cubicBezTo>
                    <a:close/>
                  </a:path>
                </a:pathLst>
              </a:custGeom>
              <a:solidFill>
                <a:srgbClr val="82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857;p50">
                <a:extLst>
                  <a:ext uri="{FF2B5EF4-FFF2-40B4-BE49-F238E27FC236}">
                    <a16:creationId xmlns:a16="http://schemas.microsoft.com/office/drawing/2014/main" id="{D85CF36E-AEF3-4227-87E0-6FB5B7887B10}"/>
                  </a:ext>
                </a:extLst>
              </p:cNvPr>
              <p:cNvSpPr/>
              <p:nvPr/>
            </p:nvSpPr>
            <p:spPr>
              <a:xfrm rot="-392408">
                <a:off x="8272035" y="3469213"/>
                <a:ext cx="367528" cy="577279"/>
              </a:xfrm>
              <a:custGeom>
                <a:avLst/>
                <a:gdLst/>
                <a:ahLst/>
                <a:cxnLst/>
                <a:rect l="l" t="t" r="r" b="b"/>
                <a:pathLst>
                  <a:path w="14701" h="23091" extrusionOk="0">
                    <a:moveTo>
                      <a:pt x="8704" y="0"/>
                    </a:moveTo>
                    <a:cubicBezTo>
                      <a:pt x="8704" y="0"/>
                      <a:pt x="676" y="1327"/>
                      <a:pt x="1425" y="2842"/>
                    </a:cubicBezTo>
                    <a:cubicBezTo>
                      <a:pt x="2172" y="4357"/>
                      <a:pt x="8847" y="17545"/>
                      <a:pt x="7451" y="18558"/>
                    </a:cubicBezTo>
                    <a:cubicBezTo>
                      <a:pt x="6005" y="19609"/>
                      <a:pt x="0" y="21683"/>
                      <a:pt x="1751" y="22487"/>
                    </a:cubicBezTo>
                    <a:cubicBezTo>
                      <a:pt x="2716" y="22930"/>
                      <a:pt x="4135" y="23091"/>
                      <a:pt x="5684" y="23091"/>
                    </a:cubicBezTo>
                    <a:cubicBezTo>
                      <a:pt x="9747" y="23091"/>
                      <a:pt x="14701" y="21988"/>
                      <a:pt x="14701" y="21988"/>
                    </a:cubicBezTo>
                    <a:lnTo>
                      <a:pt x="8704" y="0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858;p50">
                <a:extLst>
                  <a:ext uri="{FF2B5EF4-FFF2-40B4-BE49-F238E27FC236}">
                    <a16:creationId xmlns:a16="http://schemas.microsoft.com/office/drawing/2014/main" id="{EA00EFFC-E800-4873-BC3B-D6CB1CE3F3E8}"/>
                  </a:ext>
                </a:extLst>
              </p:cNvPr>
              <p:cNvSpPr/>
              <p:nvPr/>
            </p:nvSpPr>
            <p:spPr>
              <a:xfrm rot="-392408">
                <a:off x="9188758" y="2447502"/>
                <a:ext cx="535929" cy="407128"/>
              </a:xfrm>
              <a:custGeom>
                <a:avLst/>
                <a:gdLst/>
                <a:ahLst/>
                <a:cxnLst/>
                <a:rect l="l" t="t" r="r" b="b"/>
                <a:pathLst>
                  <a:path w="21437" h="16285" extrusionOk="0">
                    <a:moveTo>
                      <a:pt x="14662" y="1"/>
                    </a:moveTo>
                    <a:lnTo>
                      <a:pt x="0" y="11643"/>
                    </a:lnTo>
                    <a:cubicBezTo>
                      <a:pt x="0" y="11643"/>
                      <a:pt x="3271" y="16284"/>
                      <a:pt x="4652" y="16284"/>
                    </a:cubicBezTo>
                    <a:cubicBezTo>
                      <a:pt x="4817" y="16284"/>
                      <a:pt x="4955" y="16218"/>
                      <a:pt x="5058" y="16069"/>
                    </a:cubicBezTo>
                    <a:cubicBezTo>
                      <a:pt x="5973" y="14736"/>
                      <a:pt x="13004" y="7183"/>
                      <a:pt x="14976" y="7183"/>
                    </a:cubicBezTo>
                    <a:cubicBezTo>
                      <a:pt x="15063" y="7183"/>
                      <a:pt x="15140" y="7198"/>
                      <a:pt x="15207" y="7228"/>
                    </a:cubicBezTo>
                    <a:cubicBezTo>
                      <a:pt x="16569" y="7859"/>
                      <a:pt x="20137" y="11500"/>
                      <a:pt x="21147" y="11500"/>
                    </a:cubicBezTo>
                    <a:cubicBezTo>
                      <a:pt x="21337" y="11500"/>
                      <a:pt x="21437" y="11370"/>
                      <a:pt x="21413" y="11065"/>
                    </a:cubicBezTo>
                    <a:cubicBezTo>
                      <a:pt x="21110" y="7228"/>
                      <a:pt x="14662" y="1"/>
                      <a:pt x="14662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859;p50">
                <a:extLst>
                  <a:ext uri="{FF2B5EF4-FFF2-40B4-BE49-F238E27FC236}">
                    <a16:creationId xmlns:a16="http://schemas.microsoft.com/office/drawing/2014/main" id="{09D9A487-7E46-4E25-9446-BD646D38B263}"/>
                  </a:ext>
                </a:extLst>
              </p:cNvPr>
              <p:cNvSpPr/>
              <p:nvPr/>
            </p:nvSpPr>
            <p:spPr>
              <a:xfrm rot="-392408">
                <a:off x="8050359" y="598981"/>
                <a:ext cx="1191334" cy="289552"/>
              </a:xfrm>
              <a:custGeom>
                <a:avLst/>
                <a:gdLst/>
                <a:ahLst/>
                <a:cxnLst/>
                <a:rect l="l" t="t" r="r" b="b"/>
                <a:pathLst>
                  <a:path w="47653" h="11582" extrusionOk="0">
                    <a:moveTo>
                      <a:pt x="17192" y="1"/>
                    </a:moveTo>
                    <a:cubicBezTo>
                      <a:pt x="10624" y="1"/>
                      <a:pt x="3934" y="6303"/>
                      <a:pt x="1765" y="9042"/>
                    </a:cubicBezTo>
                    <a:cubicBezTo>
                      <a:pt x="1" y="11274"/>
                      <a:pt x="2444" y="11546"/>
                      <a:pt x="3738" y="11546"/>
                    </a:cubicBezTo>
                    <a:cubicBezTo>
                      <a:pt x="4155" y="11546"/>
                      <a:pt x="4453" y="11518"/>
                      <a:pt x="4453" y="11518"/>
                    </a:cubicBezTo>
                    <a:cubicBezTo>
                      <a:pt x="5600" y="10391"/>
                      <a:pt x="8243" y="10012"/>
                      <a:pt x="11653" y="10012"/>
                    </a:cubicBezTo>
                    <a:cubicBezTo>
                      <a:pt x="17940" y="10012"/>
                      <a:pt x="26836" y="11300"/>
                      <a:pt x="33767" y="11558"/>
                    </a:cubicBezTo>
                    <a:cubicBezTo>
                      <a:pt x="34183" y="11574"/>
                      <a:pt x="34588" y="11581"/>
                      <a:pt x="34982" y="11581"/>
                    </a:cubicBezTo>
                    <a:cubicBezTo>
                      <a:pt x="44691" y="11581"/>
                      <a:pt x="47552" y="7034"/>
                      <a:pt x="47552" y="7034"/>
                    </a:cubicBezTo>
                    <a:cubicBezTo>
                      <a:pt x="47653" y="3457"/>
                      <a:pt x="43177" y="2308"/>
                      <a:pt x="43177" y="2308"/>
                    </a:cubicBezTo>
                    <a:cubicBezTo>
                      <a:pt x="40561" y="3698"/>
                      <a:pt x="38027" y="4214"/>
                      <a:pt x="35579" y="4214"/>
                    </a:cubicBezTo>
                    <a:cubicBezTo>
                      <a:pt x="29375" y="4214"/>
                      <a:pt x="23724" y="901"/>
                      <a:pt x="18689" y="115"/>
                    </a:cubicBezTo>
                    <a:cubicBezTo>
                      <a:pt x="18192" y="38"/>
                      <a:pt x="17692" y="1"/>
                      <a:pt x="17192" y="1"/>
                    </a:cubicBezTo>
                    <a:close/>
                  </a:path>
                </a:pathLst>
              </a:custGeom>
              <a:solidFill>
                <a:srgbClr val="FAB2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860;p50">
                <a:extLst>
                  <a:ext uri="{FF2B5EF4-FFF2-40B4-BE49-F238E27FC236}">
                    <a16:creationId xmlns:a16="http://schemas.microsoft.com/office/drawing/2014/main" id="{1E2B07A0-72FF-41C3-9B7D-6B45E18944B7}"/>
                  </a:ext>
                </a:extLst>
              </p:cNvPr>
              <p:cNvSpPr/>
              <p:nvPr/>
            </p:nvSpPr>
            <p:spPr>
              <a:xfrm rot="-392408">
                <a:off x="7869971" y="73956"/>
                <a:ext cx="1329335" cy="536504"/>
              </a:xfrm>
              <a:custGeom>
                <a:avLst/>
                <a:gdLst/>
                <a:ahLst/>
                <a:cxnLst/>
                <a:rect l="l" t="t" r="r" b="b"/>
                <a:pathLst>
                  <a:path w="53173" h="21460" extrusionOk="0">
                    <a:moveTo>
                      <a:pt x="10570" y="0"/>
                    </a:moveTo>
                    <a:cubicBezTo>
                      <a:pt x="5440" y="0"/>
                      <a:pt x="1" y="3404"/>
                      <a:pt x="1665" y="11476"/>
                    </a:cubicBezTo>
                    <a:cubicBezTo>
                      <a:pt x="2816" y="17050"/>
                      <a:pt x="7237" y="20984"/>
                      <a:pt x="12845" y="20984"/>
                    </a:cubicBezTo>
                    <a:cubicBezTo>
                      <a:pt x="15870" y="20984"/>
                      <a:pt x="19240" y="19839"/>
                      <a:pt x="22629" y="17191"/>
                    </a:cubicBezTo>
                    <a:cubicBezTo>
                      <a:pt x="22690" y="17143"/>
                      <a:pt x="22755" y="17121"/>
                      <a:pt x="22826" y="17121"/>
                    </a:cubicBezTo>
                    <a:cubicBezTo>
                      <a:pt x="23815" y="17121"/>
                      <a:pt x="25847" y="21460"/>
                      <a:pt x="30862" y="21460"/>
                    </a:cubicBezTo>
                    <a:cubicBezTo>
                      <a:pt x="31094" y="21460"/>
                      <a:pt x="31332" y="21450"/>
                      <a:pt x="31577" y="21431"/>
                    </a:cubicBezTo>
                    <a:cubicBezTo>
                      <a:pt x="39396" y="20812"/>
                      <a:pt x="39450" y="17506"/>
                      <a:pt x="41214" y="17506"/>
                    </a:cubicBezTo>
                    <a:cubicBezTo>
                      <a:pt x="41584" y="17506"/>
                      <a:pt x="42030" y="17652"/>
                      <a:pt x="42639" y="18000"/>
                    </a:cubicBezTo>
                    <a:cubicBezTo>
                      <a:pt x="44085" y="18823"/>
                      <a:pt x="45699" y="19212"/>
                      <a:pt x="47194" y="19212"/>
                    </a:cubicBezTo>
                    <a:cubicBezTo>
                      <a:pt x="50469" y="19212"/>
                      <a:pt x="53173" y="17344"/>
                      <a:pt x="52279" y="14075"/>
                    </a:cubicBezTo>
                    <a:cubicBezTo>
                      <a:pt x="51954" y="12881"/>
                      <a:pt x="50291" y="10262"/>
                      <a:pt x="48906" y="10262"/>
                    </a:cubicBezTo>
                    <a:cubicBezTo>
                      <a:pt x="48466" y="10262"/>
                      <a:pt x="48054" y="10526"/>
                      <a:pt x="47721" y="11184"/>
                    </a:cubicBezTo>
                    <a:cubicBezTo>
                      <a:pt x="47324" y="11969"/>
                      <a:pt x="46872" y="12313"/>
                      <a:pt x="46343" y="12313"/>
                    </a:cubicBezTo>
                    <a:cubicBezTo>
                      <a:pt x="45018" y="12313"/>
                      <a:pt x="43204" y="10156"/>
                      <a:pt x="40524" y="7342"/>
                    </a:cubicBezTo>
                    <a:cubicBezTo>
                      <a:pt x="38267" y="4973"/>
                      <a:pt x="36361" y="3704"/>
                      <a:pt x="33511" y="3704"/>
                    </a:cubicBezTo>
                    <a:cubicBezTo>
                      <a:pt x="31626" y="3704"/>
                      <a:pt x="29327" y="4260"/>
                      <a:pt x="26239" y="5420"/>
                    </a:cubicBezTo>
                    <a:cubicBezTo>
                      <a:pt x="25060" y="5863"/>
                      <a:pt x="24040" y="6051"/>
                      <a:pt x="23135" y="6051"/>
                    </a:cubicBezTo>
                    <a:cubicBezTo>
                      <a:pt x="18338" y="6051"/>
                      <a:pt x="16793" y="759"/>
                      <a:pt x="12163" y="111"/>
                    </a:cubicBezTo>
                    <a:cubicBezTo>
                      <a:pt x="11641" y="38"/>
                      <a:pt x="11107" y="0"/>
                      <a:pt x="10570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861;p50">
                <a:extLst>
                  <a:ext uri="{FF2B5EF4-FFF2-40B4-BE49-F238E27FC236}">
                    <a16:creationId xmlns:a16="http://schemas.microsoft.com/office/drawing/2014/main" id="{A25F615D-7C39-4C01-9AD3-F9479CEAD411}"/>
                  </a:ext>
                </a:extLst>
              </p:cNvPr>
              <p:cNvSpPr/>
              <p:nvPr/>
            </p:nvSpPr>
            <p:spPr>
              <a:xfrm rot="-392408">
                <a:off x="7742515" y="771250"/>
                <a:ext cx="1439961" cy="1969615"/>
              </a:xfrm>
              <a:custGeom>
                <a:avLst/>
                <a:gdLst/>
                <a:ahLst/>
                <a:cxnLst/>
                <a:rect l="l" t="t" r="r" b="b"/>
                <a:pathLst>
                  <a:path w="57598" h="78784" extrusionOk="0">
                    <a:moveTo>
                      <a:pt x="16742" y="0"/>
                    </a:moveTo>
                    <a:cubicBezTo>
                      <a:pt x="13147" y="0"/>
                      <a:pt x="9933" y="772"/>
                      <a:pt x="8690" y="3188"/>
                    </a:cubicBezTo>
                    <a:cubicBezTo>
                      <a:pt x="5952" y="8505"/>
                      <a:pt x="0" y="28951"/>
                      <a:pt x="1929" y="71350"/>
                    </a:cubicBezTo>
                    <a:cubicBezTo>
                      <a:pt x="1929" y="71350"/>
                      <a:pt x="344" y="78784"/>
                      <a:pt x="10985" y="78784"/>
                    </a:cubicBezTo>
                    <a:cubicBezTo>
                      <a:pt x="17476" y="78784"/>
                      <a:pt x="28518" y="76017"/>
                      <a:pt x="47246" y="67108"/>
                    </a:cubicBezTo>
                    <a:cubicBezTo>
                      <a:pt x="57598" y="62183"/>
                      <a:pt x="43151" y="44702"/>
                      <a:pt x="41228" y="36242"/>
                    </a:cubicBezTo>
                    <a:cubicBezTo>
                      <a:pt x="35141" y="9447"/>
                      <a:pt x="32299" y="2827"/>
                      <a:pt x="28587" y="1830"/>
                    </a:cubicBezTo>
                    <a:cubicBezTo>
                      <a:pt x="25924" y="1113"/>
                      <a:pt x="21059" y="0"/>
                      <a:pt x="16742" y="0"/>
                    </a:cubicBezTo>
                    <a:close/>
                  </a:path>
                </a:pathLst>
              </a:custGeom>
              <a:solidFill>
                <a:srgbClr val="82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862;p50">
                <a:extLst>
                  <a:ext uri="{FF2B5EF4-FFF2-40B4-BE49-F238E27FC236}">
                    <a16:creationId xmlns:a16="http://schemas.microsoft.com/office/drawing/2014/main" id="{B846F19C-EB71-4E5B-ACA7-F488A0222A54}"/>
                  </a:ext>
                </a:extLst>
              </p:cNvPr>
              <p:cNvSpPr/>
              <p:nvPr/>
            </p:nvSpPr>
            <p:spPr>
              <a:xfrm rot="-392408">
                <a:off x="7961142" y="549959"/>
                <a:ext cx="270577" cy="411928"/>
              </a:xfrm>
              <a:custGeom>
                <a:avLst/>
                <a:gdLst/>
                <a:ahLst/>
                <a:cxnLst/>
                <a:rect l="l" t="t" r="r" b="b"/>
                <a:pathLst>
                  <a:path w="10823" h="16477" extrusionOk="0">
                    <a:moveTo>
                      <a:pt x="9213" y="0"/>
                    </a:moveTo>
                    <a:cubicBezTo>
                      <a:pt x="6991" y="0"/>
                      <a:pt x="3315" y="1436"/>
                      <a:pt x="3315" y="1436"/>
                    </a:cubicBezTo>
                    <a:cubicBezTo>
                      <a:pt x="3581" y="8938"/>
                      <a:pt x="2412" y="13090"/>
                      <a:pt x="2412" y="13090"/>
                    </a:cubicBezTo>
                    <a:cubicBezTo>
                      <a:pt x="2412" y="13090"/>
                      <a:pt x="0" y="16033"/>
                      <a:pt x="3149" y="16428"/>
                    </a:cubicBezTo>
                    <a:cubicBezTo>
                      <a:pt x="3415" y="16461"/>
                      <a:pt x="3691" y="16477"/>
                      <a:pt x="3973" y="16477"/>
                    </a:cubicBezTo>
                    <a:cubicBezTo>
                      <a:pt x="7029" y="16477"/>
                      <a:pt x="10823" y="14673"/>
                      <a:pt x="10823" y="14673"/>
                    </a:cubicBezTo>
                    <a:cubicBezTo>
                      <a:pt x="10712" y="12554"/>
                      <a:pt x="10778" y="621"/>
                      <a:pt x="10778" y="621"/>
                    </a:cubicBezTo>
                    <a:cubicBezTo>
                      <a:pt x="10564" y="169"/>
                      <a:pt x="9974" y="0"/>
                      <a:pt x="9213" y="0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863;p50">
                <a:extLst>
                  <a:ext uri="{FF2B5EF4-FFF2-40B4-BE49-F238E27FC236}">
                    <a16:creationId xmlns:a16="http://schemas.microsoft.com/office/drawing/2014/main" id="{FD030C5E-777A-41CC-9124-C0B6F62AE665}"/>
                  </a:ext>
                </a:extLst>
              </p:cNvPr>
              <p:cNvSpPr/>
              <p:nvPr/>
            </p:nvSpPr>
            <p:spPr>
              <a:xfrm rot="-392408">
                <a:off x="8028233" y="548602"/>
                <a:ext cx="190951" cy="207227"/>
              </a:xfrm>
              <a:custGeom>
                <a:avLst/>
                <a:gdLst/>
                <a:ahLst/>
                <a:cxnLst/>
                <a:rect l="l" t="t" r="r" b="b"/>
                <a:pathLst>
                  <a:path w="7638" h="8289" extrusionOk="0">
                    <a:moveTo>
                      <a:pt x="7637" y="0"/>
                    </a:moveTo>
                    <a:lnTo>
                      <a:pt x="131" y="1831"/>
                    </a:lnTo>
                    <a:cubicBezTo>
                      <a:pt x="131" y="1831"/>
                      <a:pt x="66" y="7807"/>
                      <a:pt x="0" y="8288"/>
                    </a:cubicBezTo>
                    <a:cubicBezTo>
                      <a:pt x="0" y="8288"/>
                      <a:pt x="7611" y="8258"/>
                      <a:pt x="7637" y="0"/>
                    </a:cubicBezTo>
                    <a:close/>
                  </a:path>
                </a:pathLst>
              </a:custGeom>
              <a:solidFill>
                <a:srgbClr val="E86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864;p50">
                <a:extLst>
                  <a:ext uri="{FF2B5EF4-FFF2-40B4-BE49-F238E27FC236}">
                    <a16:creationId xmlns:a16="http://schemas.microsoft.com/office/drawing/2014/main" id="{76A127AA-886C-49D0-81F2-D0CEA81C8C53}"/>
                  </a:ext>
                </a:extLst>
              </p:cNvPr>
              <p:cNvSpPr/>
              <p:nvPr/>
            </p:nvSpPr>
            <p:spPr>
              <a:xfrm rot="-392408">
                <a:off x="7904910" y="241006"/>
                <a:ext cx="386878" cy="419753"/>
              </a:xfrm>
              <a:custGeom>
                <a:avLst/>
                <a:gdLst/>
                <a:ahLst/>
                <a:cxnLst/>
                <a:rect l="l" t="t" r="r" b="b"/>
                <a:pathLst>
                  <a:path w="15475" h="16790" extrusionOk="0">
                    <a:moveTo>
                      <a:pt x="8163" y="1"/>
                    </a:moveTo>
                    <a:cubicBezTo>
                      <a:pt x="6216" y="1"/>
                      <a:pt x="4411" y="1019"/>
                      <a:pt x="3782" y="3555"/>
                    </a:cubicBezTo>
                    <a:cubicBezTo>
                      <a:pt x="3782" y="3555"/>
                      <a:pt x="0" y="12603"/>
                      <a:pt x="4533" y="16145"/>
                    </a:cubicBezTo>
                    <a:cubicBezTo>
                      <a:pt x="5104" y="16590"/>
                      <a:pt x="5708" y="16789"/>
                      <a:pt x="6324" y="16789"/>
                    </a:cubicBezTo>
                    <a:cubicBezTo>
                      <a:pt x="10601" y="16789"/>
                      <a:pt x="15474" y="7180"/>
                      <a:pt x="14089" y="3743"/>
                    </a:cubicBezTo>
                    <a:cubicBezTo>
                      <a:pt x="13211" y="1567"/>
                      <a:pt x="10578" y="1"/>
                      <a:pt x="8163" y="1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865;p50">
                <a:extLst>
                  <a:ext uri="{FF2B5EF4-FFF2-40B4-BE49-F238E27FC236}">
                    <a16:creationId xmlns:a16="http://schemas.microsoft.com/office/drawing/2014/main" id="{39FF0956-1AAD-4741-A567-BDAFB6A725AE}"/>
                  </a:ext>
                </a:extLst>
              </p:cNvPr>
              <p:cNvSpPr/>
              <p:nvPr/>
            </p:nvSpPr>
            <p:spPr>
              <a:xfrm rot="-392408">
                <a:off x="8193175" y="445625"/>
                <a:ext cx="102301" cy="86276"/>
              </a:xfrm>
              <a:custGeom>
                <a:avLst/>
                <a:gdLst/>
                <a:ahLst/>
                <a:cxnLst/>
                <a:rect l="l" t="t" r="r" b="b"/>
                <a:pathLst>
                  <a:path w="4092" h="3451" extrusionOk="0">
                    <a:moveTo>
                      <a:pt x="2836" y="0"/>
                    </a:moveTo>
                    <a:cubicBezTo>
                      <a:pt x="2052" y="0"/>
                      <a:pt x="1016" y="1338"/>
                      <a:pt x="1016" y="1338"/>
                    </a:cubicBezTo>
                    <a:cubicBezTo>
                      <a:pt x="1016" y="1338"/>
                      <a:pt x="1" y="3288"/>
                      <a:pt x="992" y="3441"/>
                    </a:cubicBezTo>
                    <a:cubicBezTo>
                      <a:pt x="1034" y="3448"/>
                      <a:pt x="1078" y="3451"/>
                      <a:pt x="1124" y="3451"/>
                    </a:cubicBezTo>
                    <a:cubicBezTo>
                      <a:pt x="2159" y="3451"/>
                      <a:pt x="4092" y="1838"/>
                      <a:pt x="3457" y="468"/>
                    </a:cubicBezTo>
                    <a:cubicBezTo>
                      <a:pt x="3300" y="129"/>
                      <a:pt x="3080" y="0"/>
                      <a:pt x="2836" y="0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866;p50">
                <a:extLst>
                  <a:ext uri="{FF2B5EF4-FFF2-40B4-BE49-F238E27FC236}">
                    <a16:creationId xmlns:a16="http://schemas.microsoft.com/office/drawing/2014/main" id="{E97B2AC1-B937-418E-9FB3-2CBA7028848B}"/>
                  </a:ext>
                </a:extLst>
              </p:cNvPr>
              <p:cNvSpPr/>
              <p:nvPr/>
            </p:nvSpPr>
            <p:spPr>
              <a:xfrm rot="-392408">
                <a:off x="6501832" y="922742"/>
                <a:ext cx="2010416" cy="717706"/>
              </a:xfrm>
              <a:custGeom>
                <a:avLst/>
                <a:gdLst/>
                <a:ahLst/>
                <a:cxnLst/>
                <a:rect l="l" t="t" r="r" b="b"/>
                <a:pathLst>
                  <a:path w="80416" h="28708" extrusionOk="0">
                    <a:moveTo>
                      <a:pt x="10517" y="0"/>
                    </a:moveTo>
                    <a:cubicBezTo>
                      <a:pt x="10512" y="0"/>
                      <a:pt x="10507" y="0"/>
                      <a:pt x="10502" y="0"/>
                    </a:cubicBezTo>
                    <a:cubicBezTo>
                      <a:pt x="1" y="19"/>
                      <a:pt x="14202" y="4947"/>
                      <a:pt x="15979" y="5590"/>
                    </a:cubicBezTo>
                    <a:cubicBezTo>
                      <a:pt x="17754" y="6231"/>
                      <a:pt x="31069" y="25041"/>
                      <a:pt x="45270" y="28065"/>
                    </a:cubicBezTo>
                    <a:cubicBezTo>
                      <a:pt x="47337" y="28505"/>
                      <a:pt x="49472" y="28708"/>
                      <a:pt x="51617" y="28708"/>
                    </a:cubicBezTo>
                    <a:cubicBezTo>
                      <a:pt x="64218" y="28708"/>
                      <a:pt x="77190" y="21704"/>
                      <a:pt x="78871" y="14502"/>
                    </a:cubicBezTo>
                    <a:cubicBezTo>
                      <a:pt x="80415" y="7885"/>
                      <a:pt x="80010" y="4947"/>
                      <a:pt x="77782" y="4947"/>
                    </a:cubicBezTo>
                    <a:cubicBezTo>
                      <a:pt x="77173" y="4947"/>
                      <a:pt x="76429" y="5166"/>
                      <a:pt x="75550" y="5590"/>
                    </a:cubicBezTo>
                    <a:cubicBezTo>
                      <a:pt x="75550" y="5590"/>
                      <a:pt x="67512" y="22049"/>
                      <a:pt x="52720" y="22049"/>
                    </a:cubicBezTo>
                    <a:cubicBezTo>
                      <a:pt x="51801" y="22049"/>
                      <a:pt x="50856" y="21986"/>
                      <a:pt x="49885" y="21851"/>
                    </a:cubicBezTo>
                    <a:cubicBezTo>
                      <a:pt x="33294" y="19546"/>
                      <a:pt x="21013" y="0"/>
                      <a:pt x="10517" y="0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867;p50">
                <a:extLst>
                  <a:ext uri="{FF2B5EF4-FFF2-40B4-BE49-F238E27FC236}">
                    <a16:creationId xmlns:a16="http://schemas.microsoft.com/office/drawing/2014/main" id="{BA0FA235-14E8-4D7F-A7B0-268D500CADAA}"/>
                  </a:ext>
                </a:extLst>
              </p:cNvPr>
              <p:cNvSpPr/>
              <p:nvPr/>
            </p:nvSpPr>
            <p:spPr>
              <a:xfrm rot="-392408">
                <a:off x="7934808" y="175313"/>
                <a:ext cx="426178" cy="313227"/>
              </a:xfrm>
              <a:custGeom>
                <a:avLst/>
                <a:gdLst/>
                <a:ahLst/>
                <a:cxnLst/>
                <a:rect l="l" t="t" r="r" b="b"/>
                <a:pathLst>
                  <a:path w="17047" h="12529" extrusionOk="0">
                    <a:moveTo>
                      <a:pt x="8457" y="1"/>
                    </a:moveTo>
                    <a:cubicBezTo>
                      <a:pt x="6727" y="1"/>
                      <a:pt x="4600" y="718"/>
                      <a:pt x="1905" y="2754"/>
                    </a:cubicBezTo>
                    <a:cubicBezTo>
                      <a:pt x="1905" y="2754"/>
                      <a:pt x="1" y="7717"/>
                      <a:pt x="559" y="7717"/>
                    </a:cubicBezTo>
                    <a:cubicBezTo>
                      <a:pt x="630" y="7717"/>
                      <a:pt x="740" y="7638"/>
                      <a:pt x="898" y="7459"/>
                    </a:cubicBezTo>
                    <a:cubicBezTo>
                      <a:pt x="2257" y="5926"/>
                      <a:pt x="2769" y="2706"/>
                      <a:pt x="4746" y="2706"/>
                    </a:cubicBezTo>
                    <a:cubicBezTo>
                      <a:pt x="5093" y="2706"/>
                      <a:pt x="5484" y="2805"/>
                      <a:pt x="5933" y="3029"/>
                    </a:cubicBezTo>
                    <a:cubicBezTo>
                      <a:pt x="8784" y="4450"/>
                      <a:pt x="7516" y="12528"/>
                      <a:pt x="10974" y="12528"/>
                    </a:cubicBezTo>
                    <a:cubicBezTo>
                      <a:pt x="11169" y="12528"/>
                      <a:pt x="11378" y="12503"/>
                      <a:pt x="11604" y="12449"/>
                    </a:cubicBezTo>
                    <a:cubicBezTo>
                      <a:pt x="15847" y="11442"/>
                      <a:pt x="17046" y="5140"/>
                      <a:pt x="14671" y="3246"/>
                    </a:cubicBezTo>
                    <a:cubicBezTo>
                      <a:pt x="13178" y="2055"/>
                      <a:pt x="11385" y="1"/>
                      <a:pt x="8457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868;p50">
                <a:extLst>
                  <a:ext uri="{FF2B5EF4-FFF2-40B4-BE49-F238E27FC236}">
                    <a16:creationId xmlns:a16="http://schemas.microsoft.com/office/drawing/2014/main" id="{68C1128D-85D8-4C17-AD6C-820844B069A1}"/>
                  </a:ext>
                </a:extLst>
              </p:cNvPr>
              <p:cNvSpPr/>
              <p:nvPr/>
            </p:nvSpPr>
            <p:spPr>
              <a:xfrm rot="-392408">
                <a:off x="6885167" y="892178"/>
                <a:ext cx="1719688" cy="799231"/>
              </a:xfrm>
              <a:custGeom>
                <a:avLst/>
                <a:gdLst/>
                <a:ahLst/>
                <a:cxnLst/>
                <a:rect l="l" t="t" r="r" b="b"/>
                <a:pathLst>
                  <a:path w="68787" h="31969" extrusionOk="0">
                    <a:moveTo>
                      <a:pt x="61100" y="1"/>
                    </a:moveTo>
                    <a:cubicBezTo>
                      <a:pt x="60896" y="1"/>
                      <a:pt x="60720" y="47"/>
                      <a:pt x="60579" y="139"/>
                    </a:cubicBezTo>
                    <a:cubicBezTo>
                      <a:pt x="59549" y="821"/>
                      <a:pt x="47611" y="16601"/>
                      <a:pt x="36401" y="18581"/>
                    </a:cubicBezTo>
                    <a:cubicBezTo>
                      <a:pt x="35708" y="18703"/>
                      <a:pt x="35011" y="18761"/>
                      <a:pt x="34312" y="18761"/>
                    </a:cubicBezTo>
                    <a:cubicBezTo>
                      <a:pt x="23702" y="18761"/>
                      <a:pt x="12573" y="5507"/>
                      <a:pt x="6989" y="4529"/>
                    </a:cubicBezTo>
                    <a:cubicBezTo>
                      <a:pt x="6465" y="4437"/>
                      <a:pt x="5982" y="4396"/>
                      <a:pt x="5537" y="4396"/>
                    </a:cubicBezTo>
                    <a:cubicBezTo>
                      <a:pt x="925" y="4396"/>
                      <a:pt x="375" y="8878"/>
                      <a:pt x="375" y="8878"/>
                    </a:cubicBezTo>
                    <a:cubicBezTo>
                      <a:pt x="1" y="12027"/>
                      <a:pt x="15146" y="25632"/>
                      <a:pt x="31679" y="30900"/>
                    </a:cubicBezTo>
                    <a:cubicBezTo>
                      <a:pt x="34003" y="31641"/>
                      <a:pt x="36355" y="31969"/>
                      <a:pt x="38683" y="31969"/>
                    </a:cubicBezTo>
                    <a:cubicBezTo>
                      <a:pt x="52922" y="31969"/>
                      <a:pt x="66298" y="19711"/>
                      <a:pt x="67178" y="14643"/>
                    </a:cubicBezTo>
                    <a:cubicBezTo>
                      <a:pt x="68787" y="5382"/>
                      <a:pt x="63311" y="1"/>
                      <a:pt x="61100" y="1"/>
                    </a:cubicBezTo>
                    <a:close/>
                  </a:path>
                </a:pathLst>
              </a:custGeom>
              <a:solidFill>
                <a:srgbClr val="82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869;p50">
                <a:extLst>
                  <a:ext uri="{FF2B5EF4-FFF2-40B4-BE49-F238E27FC236}">
                    <a16:creationId xmlns:a16="http://schemas.microsoft.com/office/drawing/2014/main" id="{E60A71C4-6076-4D94-A086-AAD27EB7A712}"/>
                  </a:ext>
                </a:extLst>
              </p:cNvPr>
              <p:cNvSpPr/>
              <p:nvPr/>
            </p:nvSpPr>
            <p:spPr>
              <a:xfrm rot="-392408">
                <a:off x="7879021" y="748756"/>
                <a:ext cx="524404" cy="236652"/>
              </a:xfrm>
              <a:custGeom>
                <a:avLst/>
                <a:gdLst/>
                <a:ahLst/>
                <a:cxnLst/>
                <a:rect l="l" t="t" r="r" b="b"/>
                <a:pathLst>
                  <a:path w="20976" h="9466" extrusionOk="0">
                    <a:moveTo>
                      <a:pt x="13729" y="1"/>
                    </a:moveTo>
                    <a:cubicBezTo>
                      <a:pt x="9833" y="1"/>
                      <a:pt x="5124" y="967"/>
                      <a:pt x="5124" y="967"/>
                    </a:cubicBezTo>
                    <a:cubicBezTo>
                      <a:pt x="2861" y="1616"/>
                      <a:pt x="1" y="2017"/>
                      <a:pt x="1" y="4517"/>
                    </a:cubicBezTo>
                    <a:cubicBezTo>
                      <a:pt x="2" y="7675"/>
                      <a:pt x="3864" y="9465"/>
                      <a:pt x="8241" y="9465"/>
                    </a:cubicBezTo>
                    <a:cubicBezTo>
                      <a:pt x="12148" y="9465"/>
                      <a:pt x="16466" y="8038"/>
                      <a:pt x="18809" y="4884"/>
                    </a:cubicBezTo>
                    <a:cubicBezTo>
                      <a:pt x="20701" y="2336"/>
                      <a:pt x="20975" y="2359"/>
                      <a:pt x="17845" y="680"/>
                    </a:cubicBezTo>
                    <a:cubicBezTo>
                      <a:pt x="16908" y="177"/>
                      <a:pt x="15393" y="1"/>
                      <a:pt x="13729" y="1"/>
                    </a:cubicBezTo>
                    <a:close/>
                  </a:path>
                </a:pathLst>
              </a:custGeom>
              <a:solidFill>
                <a:srgbClr val="FAB2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870;p50">
                <a:extLst>
                  <a:ext uri="{FF2B5EF4-FFF2-40B4-BE49-F238E27FC236}">
                    <a16:creationId xmlns:a16="http://schemas.microsoft.com/office/drawing/2014/main" id="{ED6E337F-0B85-43B4-80A3-E08BEE12675A}"/>
                  </a:ext>
                </a:extLst>
              </p:cNvPr>
              <p:cNvSpPr/>
              <p:nvPr/>
            </p:nvSpPr>
            <p:spPr>
              <a:xfrm rot="-392408">
                <a:off x="7808060" y="1393881"/>
                <a:ext cx="667055" cy="395653"/>
              </a:xfrm>
              <a:custGeom>
                <a:avLst/>
                <a:gdLst/>
                <a:ahLst/>
                <a:cxnLst/>
                <a:rect l="l" t="t" r="r" b="b"/>
                <a:pathLst>
                  <a:path w="26682" h="15826" extrusionOk="0">
                    <a:moveTo>
                      <a:pt x="26681" y="0"/>
                    </a:moveTo>
                    <a:cubicBezTo>
                      <a:pt x="26681" y="1"/>
                      <a:pt x="18319" y="6001"/>
                      <a:pt x="13092" y="9105"/>
                    </a:cubicBezTo>
                    <a:cubicBezTo>
                      <a:pt x="10830" y="10447"/>
                      <a:pt x="8080" y="10828"/>
                      <a:pt x="5686" y="10828"/>
                    </a:cubicBezTo>
                    <a:cubicBezTo>
                      <a:pt x="2545" y="10828"/>
                      <a:pt x="19" y="10172"/>
                      <a:pt x="19" y="10172"/>
                    </a:cubicBezTo>
                    <a:lnTo>
                      <a:pt x="19" y="10172"/>
                    </a:lnTo>
                    <a:cubicBezTo>
                      <a:pt x="0" y="14485"/>
                      <a:pt x="3926" y="15826"/>
                      <a:pt x="8373" y="15826"/>
                    </a:cubicBezTo>
                    <a:cubicBezTo>
                      <a:pt x="12278" y="15826"/>
                      <a:pt x="16585" y="14791"/>
                      <a:pt x="18972" y="13829"/>
                    </a:cubicBezTo>
                    <a:cubicBezTo>
                      <a:pt x="24077" y="11771"/>
                      <a:pt x="26681" y="1"/>
                      <a:pt x="26681" y="0"/>
                    </a:cubicBezTo>
                    <a:close/>
                  </a:path>
                </a:pathLst>
              </a:custGeom>
              <a:solidFill>
                <a:srgbClr val="74A1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1871;p50">
              <a:extLst>
                <a:ext uri="{FF2B5EF4-FFF2-40B4-BE49-F238E27FC236}">
                  <a16:creationId xmlns:a16="http://schemas.microsoft.com/office/drawing/2014/main" id="{6E7C09D5-A772-4624-AD42-1293FC92341A}"/>
                </a:ext>
              </a:extLst>
            </p:cNvPr>
            <p:cNvGrpSpPr/>
            <p:nvPr/>
          </p:nvGrpSpPr>
          <p:grpSpPr>
            <a:xfrm rot="-502076" flipH="1">
              <a:off x="8213425" y="1380190"/>
              <a:ext cx="250351" cy="274796"/>
              <a:chOff x="3644125" y="1416275"/>
              <a:chExt cx="437375" cy="447350"/>
            </a:xfrm>
          </p:grpSpPr>
          <p:sp>
            <p:nvSpPr>
              <p:cNvPr id="20" name="Google Shape;1872;p50">
                <a:extLst>
                  <a:ext uri="{FF2B5EF4-FFF2-40B4-BE49-F238E27FC236}">
                    <a16:creationId xmlns:a16="http://schemas.microsoft.com/office/drawing/2014/main" id="{06349FFD-3239-4715-886A-C29F276FD81A}"/>
                  </a:ext>
                </a:extLst>
              </p:cNvPr>
              <p:cNvSpPr/>
              <p:nvPr/>
            </p:nvSpPr>
            <p:spPr>
              <a:xfrm>
                <a:off x="3875275" y="1581900"/>
                <a:ext cx="117075" cy="140075"/>
              </a:xfrm>
              <a:custGeom>
                <a:avLst/>
                <a:gdLst/>
                <a:ahLst/>
                <a:cxnLst/>
                <a:rect l="l" t="t" r="r" b="b"/>
                <a:pathLst>
                  <a:path w="4683" h="5603" extrusionOk="0">
                    <a:moveTo>
                      <a:pt x="308" y="1"/>
                    </a:moveTo>
                    <a:lnTo>
                      <a:pt x="0" y="332"/>
                    </a:lnTo>
                    <a:cubicBezTo>
                      <a:pt x="2114" y="2287"/>
                      <a:pt x="4324" y="4685"/>
                      <a:pt x="4224" y="5122"/>
                    </a:cubicBezTo>
                    <a:cubicBezTo>
                      <a:pt x="4189" y="5153"/>
                      <a:pt x="4138" y="5168"/>
                      <a:pt x="4074" y="5168"/>
                    </a:cubicBezTo>
                    <a:cubicBezTo>
                      <a:pt x="3568" y="5168"/>
                      <a:pt x="2244" y="4246"/>
                      <a:pt x="1158" y="3247"/>
                    </a:cubicBezTo>
                    <a:lnTo>
                      <a:pt x="852" y="3580"/>
                    </a:lnTo>
                    <a:cubicBezTo>
                      <a:pt x="1421" y="4103"/>
                      <a:pt x="3137" y="5602"/>
                      <a:pt x="4104" y="5602"/>
                    </a:cubicBezTo>
                    <a:cubicBezTo>
                      <a:pt x="4266" y="5602"/>
                      <a:pt x="4407" y="5560"/>
                      <a:pt x="4519" y="5464"/>
                    </a:cubicBezTo>
                    <a:cubicBezTo>
                      <a:pt x="4583" y="5410"/>
                      <a:pt x="4660" y="5309"/>
                      <a:pt x="4663" y="5141"/>
                    </a:cubicBezTo>
                    <a:cubicBezTo>
                      <a:pt x="4682" y="4105"/>
                      <a:pt x="1038" y="677"/>
                      <a:pt x="308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873;p50">
                <a:extLst>
                  <a:ext uri="{FF2B5EF4-FFF2-40B4-BE49-F238E27FC236}">
                    <a16:creationId xmlns:a16="http://schemas.microsoft.com/office/drawing/2014/main" id="{A6D13B86-AAFC-4F27-9033-DDA734CCAF76}"/>
                  </a:ext>
                </a:extLst>
              </p:cNvPr>
              <p:cNvSpPr/>
              <p:nvPr/>
            </p:nvSpPr>
            <p:spPr>
              <a:xfrm>
                <a:off x="3747600" y="1620350"/>
                <a:ext cx="59325" cy="59350"/>
              </a:xfrm>
              <a:custGeom>
                <a:avLst/>
                <a:gdLst/>
                <a:ahLst/>
                <a:cxnLst/>
                <a:rect l="l" t="t" r="r" b="b"/>
                <a:pathLst>
                  <a:path w="2373" h="2374" extrusionOk="0">
                    <a:moveTo>
                      <a:pt x="1187" y="0"/>
                    </a:moveTo>
                    <a:cubicBezTo>
                      <a:pt x="531" y="0"/>
                      <a:pt x="1" y="532"/>
                      <a:pt x="1" y="1187"/>
                    </a:cubicBezTo>
                    <a:cubicBezTo>
                      <a:pt x="1" y="1841"/>
                      <a:pt x="531" y="2373"/>
                      <a:pt x="1187" y="2373"/>
                    </a:cubicBezTo>
                    <a:cubicBezTo>
                      <a:pt x="1842" y="2373"/>
                      <a:pt x="2372" y="1841"/>
                      <a:pt x="2372" y="1187"/>
                    </a:cubicBezTo>
                    <a:cubicBezTo>
                      <a:pt x="2372" y="532"/>
                      <a:pt x="1842" y="0"/>
                      <a:pt x="1187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874;p50">
                <a:extLst>
                  <a:ext uri="{FF2B5EF4-FFF2-40B4-BE49-F238E27FC236}">
                    <a16:creationId xmlns:a16="http://schemas.microsoft.com/office/drawing/2014/main" id="{B03DBC8C-9710-4C1B-9EE4-F932F2CB871E}"/>
                  </a:ext>
                </a:extLst>
              </p:cNvPr>
              <p:cNvSpPr/>
              <p:nvPr/>
            </p:nvSpPr>
            <p:spPr>
              <a:xfrm>
                <a:off x="3903000" y="1519700"/>
                <a:ext cx="59325" cy="59350"/>
              </a:xfrm>
              <a:custGeom>
                <a:avLst/>
                <a:gdLst/>
                <a:ahLst/>
                <a:cxnLst/>
                <a:rect l="l" t="t" r="r" b="b"/>
                <a:pathLst>
                  <a:path w="2373" h="2374" extrusionOk="0">
                    <a:moveTo>
                      <a:pt x="1186" y="0"/>
                    </a:moveTo>
                    <a:cubicBezTo>
                      <a:pt x="531" y="0"/>
                      <a:pt x="1" y="532"/>
                      <a:pt x="1" y="1187"/>
                    </a:cubicBezTo>
                    <a:cubicBezTo>
                      <a:pt x="1" y="1842"/>
                      <a:pt x="531" y="2374"/>
                      <a:pt x="1186" y="2374"/>
                    </a:cubicBezTo>
                    <a:cubicBezTo>
                      <a:pt x="1841" y="2374"/>
                      <a:pt x="2372" y="1842"/>
                      <a:pt x="2372" y="1187"/>
                    </a:cubicBezTo>
                    <a:cubicBezTo>
                      <a:pt x="2372" y="532"/>
                      <a:pt x="1841" y="0"/>
                      <a:pt x="1186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875;p50">
                <a:extLst>
                  <a:ext uri="{FF2B5EF4-FFF2-40B4-BE49-F238E27FC236}">
                    <a16:creationId xmlns:a16="http://schemas.microsoft.com/office/drawing/2014/main" id="{8AFE4837-82A7-45B4-BA9B-D08CA2D8C986}"/>
                  </a:ext>
                </a:extLst>
              </p:cNvPr>
              <p:cNvSpPr/>
              <p:nvPr/>
            </p:nvSpPr>
            <p:spPr>
              <a:xfrm>
                <a:off x="3926750" y="1764925"/>
                <a:ext cx="115225" cy="987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3948" extrusionOk="0">
                    <a:moveTo>
                      <a:pt x="4056" y="1"/>
                    </a:moveTo>
                    <a:lnTo>
                      <a:pt x="3621" y="121"/>
                    </a:lnTo>
                    <a:cubicBezTo>
                      <a:pt x="4103" y="1865"/>
                      <a:pt x="4079" y="2981"/>
                      <a:pt x="3554" y="3348"/>
                    </a:cubicBezTo>
                    <a:cubicBezTo>
                      <a:pt x="3402" y="3452"/>
                      <a:pt x="3210" y="3497"/>
                      <a:pt x="2996" y="3497"/>
                    </a:cubicBezTo>
                    <a:cubicBezTo>
                      <a:pt x="2096" y="3497"/>
                      <a:pt x="787" y="2712"/>
                      <a:pt x="265" y="2336"/>
                    </a:cubicBezTo>
                    <a:lnTo>
                      <a:pt x="0" y="2702"/>
                    </a:lnTo>
                    <a:cubicBezTo>
                      <a:pt x="212" y="2856"/>
                      <a:pt x="1773" y="3948"/>
                      <a:pt x="2993" y="3948"/>
                    </a:cubicBezTo>
                    <a:cubicBezTo>
                      <a:pt x="3296" y="3948"/>
                      <a:pt x="3576" y="3882"/>
                      <a:pt x="3811" y="3717"/>
                    </a:cubicBezTo>
                    <a:cubicBezTo>
                      <a:pt x="4529" y="3218"/>
                      <a:pt x="4609" y="2002"/>
                      <a:pt x="4056" y="1"/>
                    </a:cubicBezTo>
                    <a:close/>
                  </a:path>
                </a:pathLst>
              </a:custGeom>
              <a:solidFill>
                <a:srgbClr val="FFFA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876;p50">
                <a:extLst>
                  <a:ext uri="{FF2B5EF4-FFF2-40B4-BE49-F238E27FC236}">
                    <a16:creationId xmlns:a16="http://schemas.microsoft.com/office/drawing/2014/main" id="{47F528C3-45B5-421C-9F61-11B306AA9894}"/>
                  </a:ext>
                </a:extLst>
              </p:cNvPr>
              <p:cNvSpPr/>
              <p:nvPr/>
            </p:nvSpPr>
            <p:spPr>
              <a:xfrm>
                <a:off x="3735225" y="1716500"/>
                <a:ext cx="99950" cy="99950"/>
              </a:xfrm>
              <a:custGeom>
                <a:avLst/>
                <a:gdLst/>
                <a:ahLst/>
                <a:cxnLst/>
                <a:rect l="l" t="t" r="r" b="b"/>
                <a:pathLst>
                  <a:path w="3998" h="3998" extrusionOk="0">
                    <a:moveTo>
                      <a:pt x="1999" y="0"/>
                    </a:moveTo>
                    <a:cubicBezTo>
                      <a:pt x="896" y="0"/>
                      <a:pt x="1" y="894"/>
                      <a:pt x="1" y="1999"/>
                    </a:cubicBezTo>
                    <a:cubicBezTo>
                      <a:pt x="1" y="3102"/>
                      <a:pt x="896" y="3997"/>
                      <a:pt x="1999" y="3997"/>
                    </a:cubicBezTo>
                    <a:cubicBezTo>
                      <a:pt x="3103" y="3997"/>
                      <a:pt x="3998" y="3102"/>
                      <a:pt x="3998" y="1999"/>
                    </a:cubicBezTo>
                    <a:cubicBezTo>
                      <a:pt x="3998" y="894"/>
                      <a:pt x="3103" y="0"/>
                      <a:pt x="1999" y="0"/>
                    </a:cubicBezTo>
                    <a:close/>
                  </a:path>
                </a:pathLst>
              </a:custGeom>
              <a:solidFill>
                <a:srgbClr val="E86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877;p50">
                <a:extLst>
                  <a:ext uri="{FF2B5EF4-FFF2-40B4-BE49-F238E27FC236}">
                    <a16:creationId xmlns:a16="http://schemas.microsoft.com/office/drawing/2014/main" id="{26448102-8C6B-4726-AB86-0646F8958C83}"/>
                  </a:ext>
                </a:extLst>
              </p:cNvPr>
              <p:cNvSpPr/>
              <p:nvPr/>
            </p:nvSpPr>
            <p:spPr>
              <a:xfrm>
                <a:off x="3981550" y="1570375"/>
                <a:ext cx="99950" cy="99950"/>
              </a:xfrm>
              <a:custGeom>
                <a:avLst/>
                <a:gdLst/>
                <a:ahLst/>
                <a:cxnLst/>
                <a:rect l="l" t="t" r="r" b="b"/>
                <a:pathLst>
                  <a:path w="3998" h="3998" extrusionOk="0">
                    <a:moveTo>
                      <a:pt x="1999" y="1"/>
                    </a:moveTo>
                    <a:cubicBezTo>
                      <a:pt x="896" y="1"/>
                      <a:pt x="1" y="896"/>
                      <a:pt x="1" y="1999"/>
                    </a:cubicBezTo>
                    <a:cubicBezTo>
                      <a:pt x="1" y="3104"/>
                      <a:pt x="896" y="3997"/>
                      <a:pt x="1999" y="3997"/>
                    </a:cubicBezTo>
                    <a:cubicBezTo>
                      <a:pt x="3102" y="3997"/>
                      <a:pt x="3997" y="3104"/>
                      <a:pt x="3997" y="1999"/>
                    </a:cubicBezTo>
                    <a:cubicBezTo>
                      <a:pt x="3997" y="896"/>
                      <a:pt x="3102" y="1"/>
                      <a:pt x="1999" y="1"/>
                    </a:cubicBezTo>
                    <a:close/>
                  </a:path>
                </a:pathLst>
              </a:custGeom>
              <a:solidFill>
                <a:srgbClr val="E86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878;p50">
                <a:extLst>
                  <a:ext uri="{FF2B5EF4-FFF2-40B4-BE49-F238E27FC236}">
                    <a16:creationId xmlns:a16="http://schemas.microsoft.com/office/drawing/2014/main" id="{8D2722AE-ADC4-4829-8582-AC5DFC1B80F1}"/>
                  </a:ext>
                </a:extLst>
              </p:cNvPr>
              <p:cNvSpPr/>
              <p:nvPr/>
            </p:nvSpPr>
            <p:spPr>
              <a:xfrm>
                <a:off x="3644125" y="1535800"/>
                <a:ext cx="100875" cy="79775"/>
              </a:xfrm>
              <a:custGeom>
                <a:avLst/>
                <a:gdLst/>
                <a:ahLst/>
                <a:cxnLst/>
                <a:rect l="l" t="t" r="r" b="b"/>
                <a:pathLst>
                  <a:path w="4035" h="3191" extrusionOk="0">
                    <a:moveTo>
                      <a:pt x="2634" y="0"/>
                    </a:moveTo>
                    <a:cubicBezTo>
                      <a:pt x="2140" y="0"/>
                      <a:pt x="1571" y="225"/>
                      <a:pt x="1088" y="655"/>
                    </a:cubicBezTo>
                    <a:cubicBezTo>
                      <a:pt x="258" y="1393"/>
                      <a:pt x="0" y="2460"/>
                      <a:pt x="514" y="3036"/>
                    </a:cubicBezTo>
                    <a:cubicBezTo>
                      <a:pt x="610" y="3143"/>
                      <a:pt x="693" y="3190"/>
                      <a:pt x="771" y="3190"/>
                    </a:cubicBezTo>
                    <a:cubicBezTo>
                      <a:pt x="1110" y="3190"/>
                      <a:pt x="1342" y="2300"/>
                      <a:pt x="2018" y="1697"/>
                    </a:cubicBezTo>
                    <a:cubicBezTo>
                      <a:pt x="2847" y="959"/>
                      <a:pt x="4034" y="935"/>
                      <a:pt x="3520" y="359"/>
                    </a:cubicBezTo>
                    <a:cubicBezTo>
                      <a:pt x="3305" y="117"/>
                      <a:pt x="2989" y="0"/>
                      <a:pt x="2634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879;p50">
                <a:extLst>
                  <a:ext uri="{FF2B5EF4-FFF2-40B4-BE49-F238E27FC236}">
                    <a16:creationId xmlns:a16="http://schemas.microsoft.com/office/drawing/2014/main" id="{EE876E18-723B-4E10-9107-A90ABAAFBE2C}"/>
                  </a:ext>
                </a:extLst>
              </p:cNvPr>
              <p:cNvSpPr/>
              <p:nvPr/>
            </p:nvSpPr>
            <p:spPr>
              <a:xfrm>
                <a:off x="3825275" y="1416275"/>
                <a:ext cx="106625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4265" h="2768" extrusionOk="0">
                    <a:moveTo>
                      <a:pt x="2705" y="0"/>
                    </a:moveTo>
                    <a:cubicBezTo>
                      <a:pt x="2307" y="0"/>
                      <a:pt x="1865" y="116"/>
                      <a:pt x="1446" y="352"/>
                    </a:cubicBezTo>
                    <a:cubicBezTo>
                      <a:pt x="477" y="898"/>
                      <a:pt x="0" y="1886"/>
                      <a:pt x="380" y="2559"/>
                    </a:cubicBezTo>
                    <a:cubicBezTo>
                      <a:pt x="463" y="2706"/>
                      <a:pt x="548" y="2767"/>
                      <a:pt x="639" y="2767"/>
                    </a:cubicBezTo>
                    <a:cubicBezTo>
                      <a:pt x="964" y="2767"/>
                      <a:pt x="1377" y="1995"/>
                      <a:pt x="2131" y="1569"/>
                    </a:cubicBezTo>
                    <a:cubicBezTo>
                      <a:pt x="3100" y="1023"/>
                      <a:pt x="4264" y="1252"/>
                      <a:pt x="3885" y="579"/>
                    </a:cubicBezTo>
                    <a:cubicBezTo>
                      <a:pt x="3670" y="198"/>
                      <a:pt x="3225" y="0"/>
                      <a:pt x="2705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0879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" name="Google Shape;2249;p59"/>
          <p:cNvSpPr txBox="1">
            <a:spLocks noGrp="1"/>
          </p:cNvSpPr>
          <p:nvPr>
            <p:ph type="subTitle" idx="1"/>
          </p:nvPr>
        </p:nvSpPr>
        <p:spPr>
          <a:xfrm>
            <a:off x="1217700" y="1862725"/>
            <a:ext cx="42021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Does anyone have any questions?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-PL" dirty="0" err="1"/>
              <a:t>kamil</a:t>
            </a:r>
            <a:r>
              <a:rPr lang="en" dirty="0"/>
              <a:t>@</a:t>
            </a:r>
            <a:r>
              <a:rPr lang="pl-PL" dirty="0" err="1"/>
              <a:t>sijko</a:t>
            </a:r>
            <a:r>
              <a:rPr lang="en" dirty="0"/>
              <a:t>.</a:t>
            </a:r>
            <a:r>
              <a:rPr lang="pl-PL" dirty="0" err="1"/>
              <a:t>pl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-PL" dirty="0" err="1"/>
              <a:t>Transition</a:t>
            </a:r>
            <a:r>
              <a:rPr lang="pl-PL" dirty="0"/>
              <a:t> Technologies S.A.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0" name="Google Shape;2250;p59"/>
          <p:cNvSpPr txBox="1">
            <a:spLocks noGrp="1"/>
          </p:cNvSpPr>
          <p:nvPr>
            <p:ph type="title"/>
          </p:nvPr>
        </p:nvSpPr>
        <p:spPr>
          <a:xfrm>
            <a:off x="1217700" y="740300"/>
            <a:ext cx="67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2251" name="Google Shape;2251;p59"/>
          <p:cNvGrpSpPr/>
          <p:nvPr/>
        </p:nvGrpSpPr>
        <p:grpSpPr>
          <a:xfrm>
            <a:off x="1321910" y="3068614"/>
            <a:ext cx="195941" cy="192671"/>
            <a:chOff x="2866317" y="3817357"/>
            <a:chExt cx="362920" cy="356865"/>
          </a:xfrm>
        </p:grpSpPr>
        <p:sp>
          <p:nvSpPr>
            <p:cNvPr id="2252" name="Google Shape;2252;p59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9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F58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9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5" name="Google Shape;2255;p59"/>
          <p:cNvGrpSpPr/>
          <p:nvPr/>
        </p:nvGrpSpPr>
        <p:grpSpPr>
          <a:xfrm>
            <a:off x="1582225" y="3068614"/>
            <a:ext cx="196153" cy="192516"/>
            <a:chOff x="3763184" y="3817357"/>
            <a:chExt cx="363314" cy="356576"/>
          </a:xfrm>
        </p:grpSpPr>
        <p:sp>
          <p:nvSpPr>
            <p:cNvPr id="2256" name="Google Shape;2256;p59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9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F58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9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9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9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1" name="Google Shape;2261;p59"/>
          <p:cNvGrpSpPr/>
          <p:nvPr/>
        </p:nvGrpSpPr>
        <p:grpSpPr>
          <a:xfrm>
            <a:off x="1842742" y="3068614"/>
            <a:ext cx="195955" cy="192516"/>
            <a:chOff x="4211985" y="3817357"/>
            <a:chExt cx="362947" cy="356576"/>
          </a:xfrm>
        </p:grpSpPr>
        <p:sp>
          <p:nvSpPr>
            <p:cNvPr id="2262" name="Google Shape;2262;p59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FAB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9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F58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9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5" name="Google Shape;2265;p59"/>
          <p:cNvGrpSpPr/>
          <p:nvPr/>
        </p:nvGrpSpPr>
        <p:grpSpPr>
          <a:xfrm>
            <a:off x="4360566" y="528548"/>
            <a:ext cx="4097598" cy="4670736"/>
            <a:chOff x="4360566" y="528548"/>
            <a:chExt cx="4097598" cy="4670736"/>
          </a:xfrm>
        </p:grpSpPr>
        <p:grpSp>
          <p:nvGrpSpPr>
            <p:cNvPr id="2266" name="Google Shape;2266;p59"/>
            <p:cNvGrpSpPr/>
            <p:nvPr/>
          </p:nvGrpSpPr>
          <p:grpSpPr>
            <a:xfrm>
              <a:off x="4360566" y="528548"/>
              <a:ext cx="4097598" cy="4670736"/>
              <a:chOff x="1541175" y="238125"/>
              <a:chExt cx="4594750" cy="5237425"/>
            </a:xfrm>
          </p:grpSpPr>
          <p:sp>
            <p:nvSpPr>
              <p:cNvPr id="2267" name="Google Shape;2267;p59"/>
              <p:cNvSpPr/>
              <p:nvPr/>
            </p:nvSpPr>
            <p:spPr>
              <a:xfrm>
                <a:off x="1541175" y="4426625"/>
                <a:ext cx="3163700" cy="1048925"/>
              </a:xfrm>
              <a:custGeom>
                <a:avLst/>
                <a:gdLst/>
                <a:ahLst/>
                <a:cxnLst/>
                <a:rect l="l" t="t" r="r" b="b"/>
                <a:pathLst>
                  <a:path w="126548" h="41957" extrusionOk="0">
                    <a:moveTo>
                      <a:pt x="40250" y="0"/>
                    </a:moveTo>
                    <a:cubicBezTo>
                      <a:pt x="15156" y="0"/>
                      <a:pt x="0" y="38556"/>
                      <a:pt x="2412" y="40864"/>
                    </a:cubicBezTo>
                    <a:cubicBezTo>
                      <a:pt x="3274" y="41689"/>
                      <a:pt x="12534" y="41956"/>
                      <a:pt x="24195" y="41956"/>
                    </a:cubicBezTo>
                    <a:cubicBezTo>
                      <a:pt x="45788" y="41956"/>
                      <a:pt x="75617" y="41038"/>
                      <a:pt x="75617" y="41038"/>
                    </a:cubicBezTo>
                    <a:cubicBezTo>
                      <a:pt x="84078" y="41465"/>
                      <a:pt x="91188" y="41680"/>
                      <a:pt x="97063" y="41680"/>
                    </a:cubicBezTo>
                    <a:cubicBezTo>
                      <a:pt x="126547" y="41680"/>
                      <a:pt x="124951" y="36266"/>
                      <a:pt x="107085" y="24991"/>
                    </a:cubicBezTo>
                    <a:cubicBezTo>
                      <a:pt x="102743" y="22251"/>
                      <a:pt x="99315" y="21317"/>
                      <a:pt x="96115" y="21317"/>
                    </a:cubicBezTo>
                    <a:cubicBezTo>
                      <a:pt x="90905" y="21317"/>
                      <a:pt x="86299" y="23793"/>
                      <a:pt x="79336" y="24991"/>
                    </a:cubicBezTo>
                    <a:cubicBezTo>
                      <a:pt x="78931" y="25061"/>
                      <a:pt x="78528" y="25094"/>
                      <a:pt x="78127" y="25094"/>
                    </a:cubicBezTo>
                    <a:cubicBezTo>
                      <a:pt x="67397" y="25094"/>
                      <a:pt x="57918" y="1028"/>
                      <a:pt x="41743" y="45"/>
                    </a:cubicBezTo>
                    <a:cubicBezTo>
                      <a:pt x="41241" y="15"/>
                      <a:pt x="40743" y="0"/>
                      <a:pt x="40250" y="0"/>
                    </a:cubicBezTo>
                    <a:close/>
                  </a:path>
                </a:pathLst>
              </a:custGeom>
              <a:solidFill>
                <a:srgbClr val="FAB2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59"/>
              <p:cNvSpPr/>
              <p:nvPr/>
            </p:nvSpPr>
            <p:spPr>
              <a:xfrm>
                <a:off x="2646425" y="4698000"/>
                <a:ext cx="15972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6389" h="5681" extrusionOk="0">
                    <a:moveTo>
                      <a:pt x="1270" y="0"/>
                    </a:moveTo>
                    <a:cubicBezTo>
                      <a:pt x="508" y="0"/>
                      <a:pt x="1" y="259"/>
                      <a:pt x="1" y="259"/>
                    </a:cubicBezTo>
                    <a:cubicBezTo>
                      <a:pt x="1" y="4992"/>
                      <a:pt x="3214" y="5680"/>
                      <a:pt x="5083" y="5680"/>
                    </a:cubicBezTo>
                    <a:cubicBezTo>
                      <a:pt x="5849" y="5680"/>
                      <a:pt x="6389" y="5565"/>
                      <a:pt x="6389" y="5565"/>
                    </a:cubicBezTo>
                    <a:cubicBezTo>
                      <a:pt x="4848" y="842"/>
                      <a:pt x="2645" y="0"/>
                      <a:pt x="1270" y="0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59"/>
              <p:cNvSpPr/>
              <p:nvPr/>
            </p:nvSpPr>
            <p:spPr>
              <a:xfrm>
                <a:off x="3724925" y="5124050"/>
                <a:ext cx="200150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8006" h="4103" extrusionOk="0">
                    <a:moveTo>
                      <a:pt x="4326" y="0"/>
                    </a:moveTo>
                    <a:cubicBezTo>
                      <a:pt x="392" y="0"/>
                      <a:pt x="1" y="2838"/>
                      <a:pt x="1" y="2838"/>
                    </a:cubicBezTo>
                    <a:cubicBezTo>
                      <a:pt x="1318" y="3754"/>
                      <a:pt x="2464" y="4102"/>
                      <a:pt x="3445" y="4102"/>
                    </a:cubicBezTo>
                    <a:cubicBezTo>
                      <a:pt x="6548" y="4102"/>
                      <a:pt x="8005" y="625"/>
                      <a:pt x="8005" y="625"/>
                    </a:cubicBezTo>
                    <a:cubicBezTo>
                      <a:pt x="6523" y="179"/>
                      <a:pt x="5313" y="0"/>
                      <a:pt x="4326" y="0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59"/>
              <p:cNvSpPr/>
              <p:nvPr/>
            </p:nvSpPr>
            <p:spPr>
              <a:xfrm>
                <a:off x="3011075" y="5127650"/>
                <a:ext cx="200125" cy="102575"/>
              </a:xfrm>
              <a:custGeom>
                <a:avLst/>
                <a:gdLst/>
                <a:ahLst/>
                <a:cxnLst/>
                <a:rect l="l" t="t" r="r" b="b"/>
                <a:pathLst>
                  <a:path w="8005" h="4103" extrusionOk="0">
                    <a:moveTo>
                      <a:pt x="4326" y="1"/>
                    </a:moveTo>
                    <a:cubicBezTo>
                      <a:pt x="392" y="1"/>
                      <a:pt x="1" y="2838"/>
                      <a:pt x="1" y="2838"/>
                    </a:cubicBezTo>
                    <a:cubicBezTo>
                      <a:pt x="1317" y="3755"/>
                      <a:pt x="2463" y="4103"/>
                      <a:pt x="3445" y="4103"/>
                    </a:cubicBezTo>
                    <a:cubicBezTo>
                      <a:pt x="6547" y="4103"/>
                      <a:pt x="8004" y="626"/>
                      <a:pt x="8004" y="626"/>
                    </a:cubicBezTo>
                    <a:cubicBezTo>
                      <a:pt x="6522" y="179"/>
                      <a:pt x="5313" y="1"/>
                      <a:pt x="4326" y="1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59"/>
              <p:cNvSpPr/>
              <p:nvPr/>
            </p:nvSpPr>
            <p:spPr>
              <a:xfrm>
                <a:off x="2767575" y="5210675"/>
                <a:ext cx="183400" cy="125100"/>
              </a:xfrm>
              <a:custGeom>
                <a:avLst/>
                <a:gdLst/>
                <a:ahLst/>
                <a:cxnLst/>
                <a:rect l="l" t="t" r="r" b="b"/>
                <a:pathLst>
                  <a:path w="7336" h="5004" extrusionOk="0">
                    <a:moveTo>
                      <a:pt x="1882" y="1"/>
                    </a:moveTo>
                    <a:cubicBezTo>
                      <a:pt x="727" y="1"/>
                      <a:pt x="1" y="584"/>
                      <a:pt x="1" y="584"/>
                    </a:cubicBezTo>
                    <a:cubicBezTo>
                      <a:pt x="753" y="4196"/>
                      <a:pt x="2916" y="5004"/>
                      <a:pt x="4699" y="5004"/>
                    </a:cubicBezTo>
                    <a:cubicBezTo>
                      <a:pt x="6141" y="5004"/>
                      <a:pt x="7335" y="4476"/>
                      <a:pt x="7335" y="4476"/>
                    </a:cubicBezTo>
                    <a:cubicBezTo>
                      <a:pt x="5247" y="831"/>
                      <a:pt x="3260" y="1"/>
                      <a:pt x="1882" y="1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59"/>
              <p:cNvSpPr/>
              <p:nvPr/>
            </p:nvSpPr>
            <p:spPr>
              <a:xfrm>
                <a:off x="2040500" y="4763450"/>
                <a:ext cx="183375" cy="125100"/>
              </a:xfrm>
              <a:custGeom>
                <a:avLst/>
                <a:gdLst/>
                <a:ahLst/>
                <a:cxnLst/>
                <a:rect l="l" t="t" r="r" b="b"/>
                <a:pathLst>
                  <a:path w="7335" h="5004" extrusionOk="0">
                    <a:moveTo>
                      <a:pt x="1881" y="0"/>
                    </a:moveTo>
                    <a:cubicBezTo>
                      <a:pt x="727" y="0"/>
                      <a:pt x="0" y="583"/>
                      <a:pt x="0" y="583"/>
                    </a:cubicBezTo>
                    <a:cubicBezTo>
                      <a:pt x="752" y="4196"/>
                      <a:pt x="2915" y="5004"/>
                      <a:pt x="4698" y="5004"/>
                    </a:cubicBezTo>
                    <a:cubicBezTo>
                      <a:pt x="6140" y="5004"/>
                      <a:pt x="7335" y="4475"/>
                      <a:pt x="7335" y="4475"/>
                    </a:cubicBezTo>
                    <a:cubicBezTo>
                      <a:pt x="5246" y="831"/>
                      <a:pt x="3258" y="0"/>
                      <a:pt x="1881" y="0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59"/>
              <p:cNvSpPr/>
              <p:nvPr/>
            </p:nvSpPr>
            <p:spPr>
              <a:xfrm>
                <a:off x="4025100" y="5230075"/>
                <a:ext cx="183375" cy="125125"/>
              </a:xfrm>
              <a:custGeom>
                <a:avLst/>
                <a:gdLst/>
                <a:ahLst/>
                <a:cxnLst/>
                <a:rect l="l" t="t" r="r" b="b"/>
                <a:pathLst>
                  <a:path w="7335" h="5005" extrusionOk="0">
                    <a:moveTo>
                      <a:pt x="1880" y="1"/>
                    </a:moveTo>
                    <a:cubicBezTo>
                      <a:pt x="726" y="1"/>
                      <a:pt x="0" y="583"/>
                      <a:pt x="0" y="583"/>
                    </a:cubicBezTo>
                    <a:cubicBezTo>
                      <a:pt x="752" y="4197"/>
                      <a:pt x="2915" y="5005"/>
                      <a:pt x="4699" y="5005"/>
                    </a:cubicBezTo>
                    <a:cubicBezTo>
                      <a:pt x="6141" y="5005"/>
                      <a:pt x="7335" y="4477"/>
                      <a:pt x="7335" y="4477"/>
                    </a:cubicBezTo>
                    <a:cubicBezTo>
                      <a:pt x="5245" y="832"/>
                      <a:pt x="3257" y="1"/>
                      <a:pt x="1880" y="1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59"/>
              <p:cNvSpPr/>
              <p:nvPr/>
            </p:nvSpPr>
            <p:spPr>
              <a:xfrm>
                <a:off x="1862875" y="5026075"/>
                <a:ext cx="191000" cy="110425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4417" extrusionOk="0">
                    <a:moveTo>
                      <a:pt x="4656" y="0"/>
                    </a:moveTo>
                    <a:cubicBezTo>
                      <a:pt x="953" y="0"/>
                      <a:pt x="1" y="4304"/>
                      <a:pt x="1" y="4304"/>
                    </a:cubicBezTo>
                    <a:cubicBezTo>
                      <a:pt x="682" y="4381"/>
                      <a:pt x="1302" y="4417"/>
                      <a:pt x="1865" y="4417"/>
                    </a:cubicBezTo>
                    <a:cubicBezTo>
                      <a:pt x="7639" y="4417"/>
                      <a:pt x="7481" y="699"/>
                      <a:pt x="7481" y="699"/>
                    </a:cubicBezTo>
                    <a:cubicBezTo>
                      <a:pt x="6397" y="204"/>
                      <a:pt x="5461" y="0"/>
                      <a:pt x="4656" y="0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59"/>
              <p:cNvSpPr/>
              <p:nvPr/>
            </p:nvSpPr>
            <p:spPr>
              <a:xfrm>
                <a:off x="2118275" y="5240175"/>
                <a:ext cx="190975" cy="110425"/>
              </a:xfrm>
              <a:custGeom>
                <a:avLst/>
                <a:gdLst/>
                <a:ahLst/>
                <a:cxnLst/>
                <a:rect l="l" t="t" r="r" b="b"/>
                <a:pathLst>
                  <a:path w="7639" h="4417" extrusionOk="0">
                    <a:moveTo>
                      <a:pt x="4657" y="0"/>
                    </a:moveTo>
                    <a:cubicBezTo>
                      <a:pt x="952" y="0"/>
                      <a:pt x="0" y="4304"/>
                      <a:pt x="0" y="4304"/>
                    </a:cubicBezTo>
                    <a:cubicBezTo>
                      <a:pt x="682" y="4382"/>
                      <a:pt x="1301" y="4417"/>
                      <a:pt x="1864" y="4417"/>
                    </a:cubicBezTo>
                    <a:cubicBezTo>
                      <a:pt x="7639" y="4417"/>
                      <a:pt x="7481" y="698"/>
                      <a:pt x="7481" y="698"/>
                    </a:cubicBezTo>
                    <a:cubicBezTo>
                      <a:pt x="6397" y="203"/>
                      <a:pt x="5462" y="0"/>
                      <a:pt x="4657" y="0"/>
                    </a:cubicBezTo>
                    <a:close/>
                  </a:path>
                </a:pathLst>
              </a:custGeom>
              <a:solidFill>
                <a:srgbClr val="F49B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59"/>
              <p:cNvSpPr/>
              <p:nvPr/>
            </p:nvSpPr>
            <p:spPr>
              <a:xfrm>
                <a:off x="4799725" y="238125"/>
                <a:ext cx="723700" cy="606100"/>
              </a:xfrm>
              <a:custGeom>
                <a:avLst/>
                <a:gdLst/>
                <a:ahLst/>
                <a:cxnLst/>
                <a:rect l="l" t="t" r="r" b="b"/>
                <a:pathLst>
                  <a:path w="28948" h="24244" extrusionOk="0">
                    <a:moveTo>
                      <a:pt x="15387" y="0"/>
                    </a:moveTo>
                    <a:cubicBezTo>
                      <a:pt x="15333" y="0"/>
                      <a:pt x="15278" y="1"/>
                      <a:pt x="15223" y="1"/>
                    </a:cubicBezTo>
                    <a:cubicBezTo>
                      <a:pt x="8674" y="100"/>
                      <a:pt x="7086" y="5725"/>
                      <a:pt x="7086" y="5725"/>
                    </a:cubicBezTo>
                    <a:cubicBezTo>
                      <a:pt x="0" y="8194"/>
                      <a:pt x="5379" y="17353"/>
                      <a:pt x="7471" y="18142"/>
                    </a:cubicBezTo>
                    <a:cubicBezTo>
                      <a:pt x="9563" y="18931"/>
                      <a:pt x="16246" y="20529"/>
                      <a:pt x="17321" y="22905"/>
                    </a:cubicBezTo>
                    <a:cubicBezTo>
                      <a:pt x="17766" y="23889"/>
                      <a:pt x="18843" y="24243"/>
                      <a:pt x="20121" y="24243"/>
                    </a:cubicBezTo>
                    <a:cubicBezTo>
                      <a:pt x="21928" y="24243"/>
                      <a:pt x="24134" y="23536"/>
                      <a:pt x="25523" y="22905"/>
                    </a:cubicBezTo>
                    <a:cubicBezTo>
                      <a:pt x="27892" y="21826"/>
                      <a:pt x="27989" y="19641"/>
                      <a:pt x="26608" y="18654"/>
                    </a:cubicBezTo>
                    <a:cubicBezTo>
                      <a:pt x="25227" y="17666"/>
                      <a:pt x="27101" y="15989"/>
                      <a:pt x="28030" y="12831"/>
                    </a:cubicBezTo>
                    <a:cubicBezTo>
                      <a:pt x="28947" y="9709"/>
                      <a:pt x="27469" y="5625"/>
                      <a:pt x="24575" y="5625"/>
                    </a:cubicBezTo>
                    <a:cubicBezTo>
                      <a:pt x="24541" y="5625"/>
                      <a:pt x="24507" y="5625"/>
                      <a:pt x="24473" y="5626"/>
                    </a:cubicBezTo>
                    <a:cubicBezTo>
                      <a:pt x="24448" y="5627"/>
                      <a:pt x="24423" y="5627"/>
                      <a:pt x="24399" y="5627"/>
                    </a:cubicBezTo>
                    <a:cubicBezTo>
                      <a:pt x="21541" y="5627"/>
                      <a:pt x="21713" y="0"/>
                      <a:pt x="15387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59"/>
              <p:cNvSpPr/>
              <p:nvPr/>
            </p:nvSpPr>
            <p:spPr>
              <a:xfrm>
                <a:off x="4054175" y="2918900"/>
                <a:ext cx="1634350" cy="2283975"/>
              </a:xfrm>
              <a:custGeom>
                <a:avLst/>
                <a:gdLst/>
                <a:ahLst/>
                <a:cxnLst/>
                <a:rect l="l" t="t" r="r" b="b"/>
                <a:pathLst>
                  <a:path w="65374" h="91359" extrusionOk="0">
                    <a:moveTo>
                      <a:pt x="34055" y="0"/>
                    </a:moveTo>
                    <a:cubicBezTo>
                      <a:pt x="33967" y="0"/>
                      <a:pt x="33894" y="4"/>
                      <a:pt x="33837" y="12"/>
                    </a:cubicBezTo>
                    <a:cubicBezTo>
                      <a:pt x="31636" y="335"/>
                      <a:pt x="3367" y="20247"/>
                      <a:pt x="1683" y="27591"/>
                    </a:cubicBezTo>
                    <a:cubicBezTo>
                      <a:pt x="1" y="34935"/>
                      <a:pt x="195" y="67370"/>
                      <a:pt x="195" y="67370"/>
                    </a:cubicBezTo>
                    <a:cubicBezTo>
                      <a:pt x="198" y="68971"/>
                      <a:pt x="1350" y="69434"/>
                      <a:pt x="2682" y="69434"/>
                    </a:cubicBezTo>
                    <a:cubicBezTo>
                      <a:pt x="4512" y="69434"/>
                      <a:pt x="6684" y="68559"/>
                      <a:pt x="6684" y="68559"/>
                    </a:cubicBezTo>
                    <a:cubicBezTo>
                      <a:pt x="6684" y="68559"/>
                      <a:pt x="12177" y="41541"/>
                      <a:pt x="12200" y="37888"/>
                    </a:cubicBezTo>
                    <a:cubicBezTo>
                      <a:pt x="12225" y="34235"/>
                      <a:pt x="43617" y="15843"/>
                      <a:pt x="43618" y="15842"/>
                    </a:cubicBezTo>
                    <a:lnTo>
                      <a:pt x="43618" y="15842"/>
                    </a:lnTo>
                    <a:cubicBezTo>
                      <a:pt x="43618" y="15843"/>
                      <a:pt x="40814" y="34200"/>
                      <a:pt x="43618" y="47456"/>
                    </a:cubicBezTo>
                    <a:cubicBezTo>
                      <a:pt x="46422" y="60713"/>
                      <a:pt x="57852" y="91359"/>
                      <a:pt x="57852" y="91359"/>
                    </a:cubicBezTo>
                    <a:lnTo>
                      <a:pt x="64487" y="90487"/>
                    </a:lnTo>
                    <a:cubicBezTo>
                      <a:pt x="64487" y="90487"/>
                      <a:pt x="62474" y="57328"/>
                      <a:pt x="61740" y="50541"/>
                    </a:cubicBezTo>
                    <a:cubicBezTo>
                      <a:pt x="61008" y="43784"/>
                      <a:pt x="65374" y="5518"/>
                      <a:pt x="64322" y="5518"/>
                    </a:cubicBezTo>
                    <a:cubicBezTo>
                      <a:pt x="64318" y="5518"/>
                      <a:pt x="64313" y="5518"/>
                      <a:pt x="64309" y="5520"/>
                    </a:cubicBezTo>
                    <a:cubicBezTo>
                      <a:pt x="64281" y="5528"/>
                      <a:pt x="64236" y="5532"/>
                      <a:pt x="64175" y="5532"/>
                    </a:cubicBezTo>
                    <a:cubicBezTo>
                      <a:pt x="61900" y="5532"/>
                      <a:pt x="37326" y="0"/>
                      <a:pt x="34055" y="0"/>
                    </a:cubicBezTo>
                    <a:close/>
                  </a:path>
                </a:pathLst>
              </a:custGeom>
              <a:solidFill>
                <a:srgbClr val="FAB2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59"/>
              <p:cNvSpPr/>
              <p:nvPr/>
            </p:nvSpPr>
            <p:spPr>
              <a:xfrm>
                <a:off x="4726350" y="925075"/>
                <a:ext cx="1409575" cy="538825"/>
              </a:xfrm>
              <a:custGeom>
                <a:avLst/>
                <a:gdLst/>
                <a:ahLst/>
                <a:cxnLst/>
                <a:rect l="l" t="t" r="r" b="b"/>
                <a:pathLst>
                  <a:path w="56383" h="21553" extrusionOk="0">
                    <a:moveTo>
                      <a:pt x="32578" y="0"/>
                    </a:moveTo>
                    <a:cubicBezTo>
                      <a:pt x="22960" y="0"/>
                      <a:pt x="14806" y="7486"/>
                      <a:pt x="14806" y="7486"/>
                    </a:cubicBezTo>
                    <a:cubicBezTo>
                      <a:pt x="0" y="17435"/>
                      <a:pt x="22933" y="21553"/>
                      <a:pt x="37743" y="21553"/>
                    </a:cubicBezTo>
                    <a:cubicBezTo>
                      <a:pt x="41514" y="21553"/>
                      <a:pt x="44758" y="21286"/>
                      <a:pt x="46719" y="20780"/>
                    </a:cubicBezTo>
                    <a:cubicBezTo>
                      <a:pt x="56383" y="18288"/>
                      <a:pt x="51742" y="6751"/>
                      <a:pt x="39482" y="1421"/>
                    </a:cubicBezTo>
                    <a:cubicBezTo>
                      <a:pt x="37157" y="410"/>
                      <a:pt x="34828" y="0"/>
                      <a:pt x="32578" y="0"/>
                    </a:cubicBezTo>
                    <a:close/>
                  </a:path>
                </a:pathLst>
              </a:custGeom>
              <a:solidFill>
                <a:srgbClr val="82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59"/>
              <p:cNvSpPr/>
              <p:nvPr/>
            </p:nvSpPr>
            <p:spPr>
              <a:xfrm>
                <a:off x="3626850" y="1220825"/>
                <a:ext cx="1403275" cy="1169100"/>
              </a:xfrm>
              <a:custGeom>
                <a:avLst/>
                <a:gdLst/>
                <a:ahLst/>
                <a:cxnLst/>
                <a:rect l="l" t="t" r="r" b="b"/>
                <a:pathLst>
                  <a:path w="56131" h="46764" extrusionOk="0">
                    <a:moveTo>
                      <a:pt x="54094" y="0"/>
                    </a:moveTo>
                    <a:cubicBezTo>
                      <a:pt x="54064" y="0"/>
                      <a:pt x="54033" y="3"/>
                      <a:pt x="54001" y="8"/>
                    </a:cubicBezTo>
                    <a:cubicBezTo>
                      <a:pt x="41758" y="1888"/>
                      <a:pt x="34699" y="28058"/>
                      <a:pt x="24543" y="30858"/>
                    </a:cubicBezTo>
                    <a:cubicBezTo>
                      <a:pt x="24017" y="31003"/>
                      <a:pt x="23511" y="31071"/>
                      <a:pt x="23022" y="31071"/>
                    </a:cubicBezTo>
                    <a:cubicBezTo>
                      <a:pt x="15121" y="31071"/>
                      <a:pt x="12050" y="13195"/>
                      <a:pt x="12050" y="13195"/>
                    </a:cubicBezTo>
                    <a:cubicBezTo>
                      <a:pt x="7729" y="11974"/>
                      <a:pt x="7915" y="10864"/>
                      <a:pt x="7915" y="10864"/>
                    </a:cubicBezTo>
                    <a:lnTo>
                      <a:pt x="7915" y="10864"/>
                    </a:lnTo>
                    <a:cubicBezTo>
                      <a:pt x="6623" y="13689"/>
                      <a:pt x="0" y="37099"/>
                      <a:pt x="17687" y="45585"/>
                    </a:cubicBezTo>
                    <a:cubicBezTo>
                      <a:pt x="19339" y="46377"/>
                      <a:pt x="21382" y="46764"/>
                      <a:pt x="23647" y="46764"/>
                    </a:cubicBezTo>
                    <a:cubicBezTo>
                      <a:pt x="35518" y="46764"/>
                      <a:pt x="53484" y="36148"/>
                      <a:pt x="53159" y="17755"/>
                    </a:cubicBezTo>
                    <a:cubicBezTo>
                      <a:pt x="53046" y="11375"/>
                      <a:pt x="56130" y="0"/>
                      <a:pt x="54094" y="0"/>
                    </a:cubicBezTo>
                    <a:close/>
                  </a:path>
                </a:pathLst>
              </a:custGeom>
              <a:solidFill>
                <a:srgbClr val="82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59"/>
              <p:cNvSpPr/>
              <p:nvPr/>
            </p:nvSpPr>
            <p:spPr>
              <a:xfrm>
                <a:off x="4717300" y="1200750"/>
                <a:ext cx="1211400" cy="1895075"/>
              </a:xfrm>
              <a:custGeom>
                <a:avLst/>
                <a:gdLst/>
                <a:ahLst/>
                <a:cxnLst/>
                <a:rect l="l" t="t" r="r" b="b"/>
                <a:pathLst>
                  <a:path w="48456" h="75803" extrusionOk="0">
                    <a:moveTo>
                      <a:pt x="22609" y="0"/>
                    </a:moveTo>
                    <a:cubicBezTo>
                      <a:pt x="17407" y="0"/>
                      <a:pt x="12372" y="799"/>
                      <a:pt x="8707" y="2805"/>
                    </a:cubicBezTo>
                    <a:cubicBezTo>
                      <a:pt x="659" y="7210"/>
                      <a:pt x="1" y="72173"/>
                      <a:pt x="1" y="72173"/>
                    </a:cubicBezTo>
                    <a:cubicBezTo>
                      <a:pt x="2242" y="74783"/>
                      <a:pt x="16897" y="75802"/>
                      <a:pt x="29227" y="75802"/>
                    </a:cubicBezTo>
                    <a:cubicBezTo>
                      <a:pt x="38374" y="75802"/>
                      <a:pt x="46243" y="75241"/>
                      <a:pt x="46813" y="74351"/>
                    </a:cubicBezTo>
                    <a:cubicBezTo>
                      <a:pt x="48151" y="72263"/>
                      <a:pt x="48455" y="5640"/>
                      <a:pt x="39931" y="2728"/>
                    </a:cubicBezTo>
                    <a:cubicBezTo>
                      <a:pt x="35290" y="1142"/>
                      <a:pt x="28830" y="0"/>
                      <a:pt x="22609" y="0"/>
                    </a:cubicBezTo>
                    <a:close/>
                  </a:path>
                </a:pathLst>
              </a:custGeom>
              <a:solidFill>
                <a:srgbClr val="DB63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59"/>
              <p:cNvSpPr/>
              <p:nvPr/>
            </p:nvSpPr>
            <p:spPr>
              <a:xfrm>
                <a:off x="5223075" y="5027050"/>
                <a:ext cx="491025" cy="386125"/>
              </a:xfrm>
              <a:custGeom>
                <a:avLst/>
                <a:gdLst/>
                <a:ahLst/>
                <a:cxnLst/>
                <a:rect l="l" t="t" r="r" b="b"/>
                <a:pathLst>
                  <a:path w="19641" h="15445" extrusionOk="0">
                    <a:moveTo>
                      <a:pt x="17611" y="1"/>
                    </a:moveTo>
                    <a:cubicBezTo>
                      <a:pt x="17611" y="1"/>
                      <a:pt x="8624" y="431"/>
                      <a:pt x="9455" y="2542"/>
                    </a:cubicBezTo>
                    <a:cubicBezTo>
                      <a:pt x="10287" y="4651"/>
                      <a:pt x="11970" y="9165"/>
                      <a:pt x="9985" y="10368"/>
                    </a:cubicBezTo>
                    <a:cubicBezTo>
                      <a:pt x="7935" y="11610"/>
                      <a:pt x="0" y="12798"/>
                      <a:pt x="2252" y="14070"/>
                    </a:cubicBezTo>
                    <a:cubicBezTo>
                      <a:pt x="4139" y="15135"/>
                      <a:pt x="7501" y="15444"/>
                      <a:pt x="10768" y="15444"/>
                    </a:cubicBezTo>
                    <a:cubicBezTo>
                      <a:pt x="15295" y="15444"/>
                      <a:pt x="19641" y="14851"/>
                      <a:pt x="19641" y="14851"/>
                    </a:cubicBezTo>
                    <a:lnTo>
                      <a:pt x="17611" y="1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59"/>
              <p:cNvSpPr/>
              <p:nvPr/>
            </p:nvSpPr>
            <p:spPr>
              <a:xfrm>
                <a:off x="3775175" y="4571600"/>
                <a:ext cx="496475" cy="384900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15396" extrusionOk="0">
                    <a:moveTo>
                      <a:pt x="14695" y="0"/>
                    </a:moveTo>
                    <a:cubicBezTo>
                      <a:pt x="12818" y="0"/>
                      <a:pt x="11187" y="276"/>
                      <a:pt x="11355" y="1261"/>
                    </a:cubicBezTo>
                    <a:cubicBezTo>
                      <a:pt x="11738" y="3497"/>
                      <a:pt x="12459" y="8260"/>
                      <a:pt x="10271" y="9030"/>
                    </a:cubicBezTo>
                    <a:cubicBezTo>
                      <a:pt x="8010" y="9826"/>
                      <a:pt x="0" y="9364"/>
                      <a:pt x="1945" y="11071"/>
                    </a:cubicBezTo>
                    <a:cubicBezTo>
                      <a:pt x="5831" y="14479"/>
                      <a:pt x="18805" y="15396"/>
                      <a:pt x="18805" y="15396"/>
                    </a:cubicBezTo>
                    <a:lnTo>
                      <a:pt x="19859" y="444"/>
                    </a:lnTo>
                    <a:cubicBezTo>
                      <a:pt x="19859" y="444"/>
                      <a:pt x="17078" y="0"/>
                      <a:pt x="14695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59"/>
              <p:cNvSpPr/>
              <p:nvPr/>
            </p:nvSpPr>
            <p:spPr>
              <a:xfrm>
                <a:off x="3246500" y="1007750"/>
                <a:ext cx="810675" cy="4098775"/>
              </a:xfrm>
              <a:custGeom>
                <a:avLst/>
                <a:gdLst/>
                <a:ahLst/>
                <a:cxnLst/>
                <a:rect l="l" t="t" r="r" b="b"/>
                <a:pathLst>
                  <a:path w="32427" h="163951" extrusionOk="0">
                    <a:moveTo>
                      <a:pt x="31263" y="0"/>
                    </a:moveTo>
                    <a:lnTo>
                      <a:pt x="1" y="163729"/>
                    </a:lnTo>
                    <a:lnTo>
                      <a:pt x="1165" y="163950"/>
                    </a:lnTo>
                    <a:lnTo>
                      <a:pt x="32427" y="223"/>
                    </a:lnTo>
                    <a:lnTo>
                      <a:pt x="31263" y="0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59"/>
              <p:cNvSpPr/>
              <p:nvPr/>
            </p:nvSpPr>
            <p:spPr>
              <a:xfrm>
                <a:off x="2841000" y="4146450"/>
                <a:ext cx="839250" cy="1037950"/>
              </a:xfrm>
              <a:custGeom>
                <a:avLst/>
                <a:gdLst/>
                <a:ahLst/>
                <a:cxnLst/>
                <a:rect l="l" t="t" r="r" b="b"/>
                <a:pathLst>
                  <a:path w="33570" h="41518" extrusionOk="0">
                    <a:moveTo>
                      <a:pt x="24076" y="0"/>
                    </a:moveTo>
                    <a:lnTo>
                      <a:pt x="1" y="34818"/>
                    </a:lnTo>
                    <a:lnTo>
                      <a:pt x="974" y="35491"/>
                    </a:lnTo>
                    <a:lnTo>
                      <a:pt x="23523" y="2880"/>
                    </a:lnTo>
                    <a:lnTo>
                      <a:pt x="32416" y="41517"/>
                    </a:lnTo>
                    <a:lnTo>
                      <a:pt x="33570" y="41251"/>
                    </a:lnTo>
                    <a:lnTo>
                      <a:pt x="24076" y="0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59"/>
              <p:cNvSpPr/>
              <p:nvPr/>
            </p:nvSpPr>
            <p:spPr>
              <a:xfrm>
                <a:off x="3045375" y="4195200"/>
                <a:ext cx="391450" cy="875275"/>
              </a:xfrm>
              <a:custGeom>
                <a:avLst/>
                <a:gdLst/>
                <a:ahLst/>
                <a:cxnLst/>
                <a:rect l="l" t="t" r="r" b="b"/>
                <a:pathLst>
                  <a:path w="15658" h="35011" extrusionOk="0">
                    <a:moveTo>
                      <a:pt x="14567" y="0"/>
                    </a:moveTo>
                    <a:lnTo>
                      <a:pt x="1" y="34549"/>
                    </a:lnTo>
                    <a:lnTo>
                      <a:pt x="1093" y="35010"/>
                    </a:lnTo>
                    <a:lnTo>
                      <a:pt x="15657" y="461"/>
                    </a:lnTo>
                    <a:lnTo>
                      <a:pt x="14567" y="0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59"/>
              <p:cNvSpPr/>
              <p:nvPr/>
            </p:nvSpPr>
            <p:spPr>
              <a:xfrm>
                <a:off x="3417000" y="4202550"/>
                <a:ext cx="48450" cy="93777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37511" extrusionOk="0">
                    <a:moveTo>
                      <a:pt x="1184" y="1"/>
                    </a:moveTo>
                    <a:lnTo>
                      <a:pt x="0" y="25"/>
                    </a:lnTo>
                    <a:lnTo>
                      <a:pt x="753" y="37511"/>
                    </a:lnTo>
                    <a:lnTo>
                      <a:pt x="1937" y="37488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59"/>
              <p:cNvSpPr/>
              <p:nvPr/>
            </p:nvSpPr>
            <p:spPr>
              <a:xfrm>
                <a:off x="3104475" y="4643200"/>
                <a:ext cx="457525" cy="115750"/>
              </a:xfrm>
              <a:custGeom>
                <a:avLst/>
                <a:gdLst/>
                <a:ahLst/>
                <a:cxnLst/>
                <a:rect l="l" t="t" r="r" b="b"/>
                <a:pathLst>
                  <a:path w="18301" h="4630" extrusionOk="0">
                    <a:moveTo>
                      <a:pt x="223" y="1"/>
                    </a:moveTo>
                    <a:lnTo>
                      <a:pt x="0" y="1164"/>
                    </a:lnTo>
                    <a:lnTo>
                      <a:pt x="18078" y="4630"/>
                    </a:lnTo>
                    <a:lnTo>
                      <a:pt x="18301" y="3466"/>
                    </a:lnTo>
                    <a:lnTo>
                      <a:pt x="223" y="1"/>
                    </a:ln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59"/>
              <p:cNvSpPr/>
              <p:nvPr/>
            </p:nvSpPr>
            <p:spPr>
              <a:xfrm>
                <a:off x="3449208" y="1271935"/>
                <a:ext cx="2507754" cy="1407250"/>
              </a:xfrm>
              <a:custGeom>
                <a:avLst/>
                <a:gdLst/>
                <a:ahLst/>
                <a:cxnLst/>
                <a:rect l="l" t="t" r="r" b="b"/>
                <a:pathLst>
                  <a:path w="101058" h="56290" extrusionOk="0">
                    <a:moveTo>
                      <a:pt x="88031" y="0"/>
                    </a:moveTo>
                    <a:cubicBezTo>
                      <a:pt x="88031" y="0"/>
                      <a:pt x="86612" y="32793"/>
                      <a:pt x="68859" y="42512"/>
                    </a:cubicBezTo>
                    <a:cubicBezTo>
                      <a:pt x="63853" y="45253"/>
                      <a:pt x="57574" y="46179"/>
                      <a:pt x="50942" y="46179"/>
                    </a:cubicBezTo>
                    <a:cubicBezTo>
                      <a:pt x="37134" y="46179"/>
                      <a:pt x="21801" y="42165"/>
                      <a:pt x="13268" y="42165"/>
                    </a:cubicBezTo>
                    <a:cubicBezTo>
                      <a:pt x="11365" y="42165"/>
                      <a:pt x="9800" y="42365"/>
                      <a:pt x="8666" y="42853"/>
                    </a:cubicBezTo>
                    <a:cubicBezTo>
                      <a:pt x="0" y="46582"/>
                      <a:pt x="11762" y="45759"/>
                      <a:pt x="16540" y="47749"/>
                    </a:cubicBezTo>
                    <a:cubicBezTo>
                      <a:pt x="20211" y="49279"/>
                      <a:pt x="38742" y="56289"/>
                      <a:pt x="57701" y="56289"/>
                    </a:cubicBezTo>
                    <a:cubicBezTo>
                      <a:pt x="63412" y="56289"/>
                      <a:pt x="69162" y="55653"/>
                      <a:pt x="74557" y="54039"/>
                    </a:cubicBezTo>
                    <a:cubicBezTo>
                      <a:pt x="97859" y="47070"/>
                      <a:pt x="98020" y="24835"/>
                      <a:pt x="99083" y="18553"/>
                    </a:cubicBezTo>
                    <a:cubicBezTo>
                      <a:pt x="101058" y="6906"/>
                      <a:pt x="88031" y="0"/>
                      <a:pt x="88031" y="0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59"/>
              <p:cNvSpPr/>
              <p:nvPr/>
            </p:nvSpPr>
            <p:spPr>
              <a:xfrm>
                <a:off x="3900700" y="1268950"/>
                <a:ext cx="2031875" cy="1440075"/>
              </a:xfrm>
              <a:custGeom>
                <a:avLst/>
                <a:gdLst/>
                <a:ahLst/>
                <a:cxnLst/>
                <a:rect l="l" t="t" r="r" b="b"/>
                <a:pathLst>
                  <a:path w="81275" h="57603" extrusionOk="0">
                    <a:moveTo>
                      <a:pt x="70945" y="0"/>
                    </a:moveTo>
                    <a:cubicBezTo>
                      <a:pt x="70617" y="0"/>
                      <a:pt x="70291" y="39"/>
                      <a:pt x="69971" y="119"/>
                    </a:cubicBezTo>
                    <a:cubicBezTo>
                      <a:pt x="65234" y="1303"/>
                      <a:pt x="58405" y="38021"/>
                      <a:pt x="46166" y="41078"/>
                    </a:cubicBezTo>
                    <a:cubicBezTo>
                      <a:pt x="40151" y="42580"/>
                      <a:pt x="26426" y="42878"/>
                      <a:pt x="16479" y="42878"/>
                    </a:cubicBezTo>
                    <a:cubicBezTo>
                      <a:pt x="9934" y="42878"/>
                      <a:pt x="5025" y="42749"/>
                      <a:pt x="5025" y="42749"/>
                    </a:cubicBezTo>
                    <a:cubicBezTo>
                      <a:pt x="5025" y="42749"/>
                      <a:pt x="0" y="44402"/>
                      <a:pt x="3537" y="49760"/>
                    </a:cubicBezTo>
                    <a:cubicBezTo>
                      <a:pt x="5564" y="52832"/>
                      <a:pt x="21380" y="57603"/>
                      <a:pt x="38381" y="57603"/>
                    </a:cubicBezTo>
                    <a:cubicBezTo>
                      <a:pt x="43015" y="57603"/>
                      <a:pt x="47737" y="57248"/>
                      <a:pt x="52292" y="56408"/>
                    </a:cubicBezTo>
                    <a:cubicBezTo>
                      <a:pt x="75497" y="52128"/>
                      <a:pt x="81275" y="24012"/>
                      <a:pt x="80880" y="15399"/>
                    </a:cubicBezTo>
                    <a:cubicBezTo>
                      <a:pt x="80511" y="7370"/>
                      <a:pt x="75465" y="0"/>
                      <a:pt x="70945" y="0"/>
                    </a:cubicBezTo>
                    <a:close/>
                  </a:path>
                </a:pathLst>
              </a:custGeom>
              <a:solidFill>
                <a:srgbClr val="82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59"/>
              <p:cNvSpPr/>
              <p:nvPr/>
            </p:nvSpPr>
            <p:spPr>
              <a:xfrm>
                <a:off x="5356900" y="1171950"/>
                <a:ext cx="730925" cy="2414100"/>
              </a:xfrm>
              <a:custGeom>
                <a:avLst/>
                <a:gdLst/>
                <a:ahLst/>
                <a:cxnLst/>
                <a:rect l="l" t="t" r="r" b="b"/>
                <a:pathLst>
                  <a:path w="29237" h="96564" extrusionOk="0">
                    <a:moveTo>
                      <a:pt x="7126" y="0"/>
                    </a:moveTo>
                    <a:cubicBezTo>
                      <a:pt x="5686" y="0"/>
                      <a:pt x="4457" y="391"/>
                      <a:pt x="3705" y="1259"/>
                    </a:cubicBezTo>
                    <a:cubicBezTo>
                      <a:pt x="3705" y="1259"/>
                      <a:pt x="0" y="86199"/>
                      <a:pt x="4161" y="93541"/>
                    </a:cubicBezTo>
                    <a:cubicBezTo>
                      <a:pt x="5391" y="95712"/>
                      <a:pt x="7461" y="96563"/>
                      <a:pt x="9859" y="96563"/>
                    </a:cubicBezTo>
                    <a:cubicBezTo>
                      <a:pt x="15573" y="96563"/>
                      <a:pt x="23152" y="91725"/>
                      <a:pt x="25666" y="88364"/>
                    </a:cubicBezTo>
                    <a:cubicBezTo>
                      <a:pt x="29236" y="83592"/>
                      <a:pt x="20411" y="13360"/>
                      <a:pt x="18444" y="7485"/>
                    </a:cubicBezTo>
                    <a:cubicBezTo>
                      <a:pt x="16989" y="3143"/>
                      <a:pt x="11208" y="0"/>
                      <a:pt x="7126" y="0"/>
                    </a:cubicBezTo>
                    <a:close/>
                  </a:path>
                </a:pathLst>
              </a:custGeom>
              <a:solidFill>
                <a:srgbClr val="82B6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59"/>
              <p:cNvSpPr/>
              <p:nvPr/>
            </p:nvSpPr>
            <p:spPr>
              <a:xfrm>
                <a:off x="5043500" y="747225"/>
                <a:ext cx="338650" cy="611850"/>
              </a:xfrm>
              <a:custGeom>
                <a:avLst/>
                <a:gdLst/>
                <a:ahLst/>
                <a:cxnLst/>
                <a:rect l="l" t="t" r="r" b="b"/>
                <a:pathLst>
                  <a:path w="13546" h="24474" extrusionOk="0">
                    <a:moveTo>
                      <a:pt x="9609" y="0"/>
                    </a:moveTo>
                    <a:cubicBezTo>
                      <a:pt x="6747" y="0"/>
                      <a:pt x="1320" y="2950"/>
                      <a:pt x="1320" y="2950"/>
                    </a:cubicBezTo>
                    <a:cubicBezTo>
                      <a:pt x="2931" y="12901"/>
                      <a:pt x="2073" y="18631"/>
                      <a:pt x="2073" y="18631"/>
                    </a:cubicBezTo>
                    <a:cubicBezTo>
                      <a:pt x="2073" y="18631"/>
                      <a:pt x="0" y="24474"/>
                      <a:pt x="4261" y="24474"/>
                    </a:cubicBezTo>
                    <a:cubicBezTo>
                      <a:pt x="8522" y="24474"/>
                      <a:pt x="13546" y="19327"/>
                      <a:pt x="13546" y="19327"/>
                    </a:cubicBezTo>
                    <a:cubicBezTo>
                      <a:pt x="13044" y="16520"/>
                      <a:pt x="11128" y="611"/>
                      <a:pt x="11128" y="611"/>
                    </a:cubicBezTo>
                    <a:cubicBezTo>
                      <a:pt x="10851" y="175"/>
                      <a:pt x="10306" y="0"/>
                      <a:pt x="9609" y="0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59"/>
              <p:cNvSpPr/>
              <p:nvPr/>
            </p:nvSpPr>
            <p:spPr>
              <a:xfrm>
                <a:off x="5081244" y="762489"/>
                <a:ext cx="276457" cy="361642"/>
              </a:xfrm>
              <a:custGeom>
                <a:avLst/>
                <a:gdLst/>
                <a:ahLst/>
                <a:cxnLst/>
                <a:rect l="l" t="t" r="r" b="b"/>
                <a:pathLst>
                  <a:path w="11213" h="13990" extrusionOk="0">
                    <a:moveTo>
                      <a:pt x="9773" y="1"/>
                    </a:moveTo>
                    <a:lnTo>
                      <a:pt x="1" y="3000"/>
                    </a:lnTo>
                    <a:cubicBezTo>
                      <a:pt x="1" y="3000"/>
                      <a:pt x="774" y="13337"/>
                      <a:pt x="765" y="13990"/>
                    </a:cubicBezTo>
                    <a:cubicBezTo>
                      <a:pt x="765" y="13990"/>
                      <a:pt x="11212" y="10783"/>
                      <a:pt x="9773" y="1"/>
                    </a:cubicBezTo>
                    <a:close/>
                  </a:path>
                </a:pathLst>
              </a:custGeom>
              <a:solidFill>
                <a:srgbClr val="E86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59"/>
              <p:cNvSpPr/>
              <p:nvPr/>
            </p:nvSpPr>
            <p:spPr>
              <a:xfrm>
                <a:off x="4960550" y="362825"/>
                <a:ext cx="498475" cy="563125"/>
              </a:xfrm>
              <a:custGeom>
                <a:avLst/>
                <a:gdLst/>
                <a:ahLst/>
                <a:cxnLst/>
                <a:rect l="l" t="t" r="r" b="b"/>
                <a:pathLst>
                  <a:path w="19939" h="22525" extrusionOk="0">
                    <a:moveTo>
                      <a:pt x="6243" y="0"/>
                    </a:moveTo>
                    <a:cubicBezTo>
                      <a:pt x="3008" y="0"/>
                      <a:pt x="157" y="1817"/>
                      <a:pt x="550" y="6321"/>
                    </a:cubicBezTo>
                    <a:cubicBezTo>
                      <a:pt x="550" y="6321"/>
                      <a:pt x="0" y="19366"/>
                      <a:pt x="6171" y="22174"/>
                    </a:cubicBezTo>
                    <a:cubicBezTo>
                      <a:pt x="6695" y="22413"/>
                      <a:pt x="7234" y="22524"/>
                      <a:pt x="7777" y="22524"/>
                    </a:cubicBezTo>
                    <a:cubicBezTo>
                      <a:pt x="13629" y="22524"/>
                      <a:pt x="19938" y="9553"/>
                      <a:pt x="12873" y="2611"/>
                    </a:cubicBezTo>
                    <a:cubicBezTo>
                      <a:pt x="11219" y="987"/>
                      <a:pt x="8627" y="0"/>
                      <a:pt x="6243" y="0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59"/>
              <p:cNvSpPr/>
              <p:nvPr/>
            </p:nvSpPr>
            <p:spPr>
              <a:xfrm>
                <a:off x="5319025" y="605650"/>
                <a:ext cx="116150" cy="130375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5215" extrusionOk="0">
                    <a:moveTo>
                      <a:pt x="2468" y="0"/>
                    </a:moveTo>
                    <a:cubicBezTo>
                      <a:pt x="1344" y="0"/>
                      <a:pt x="448" y="2507"/>
                      <a:pt x="448" y="2507"/>
                    </a:cubicBezTo>
                    <a:cubicBezTo>
                      <a:pt x="448" y="2507"/>
                      <a:pt x="0" y="5215"/>
                      <a:pt x="1159" y="5215"/>
                    </a:cubicBezTo>
                    <a:cubicBezTo>
                      <a:pt x="1202" y="5215"/>
                      <a:pt x="1247" y="5211"/>
                      <a:pt x="1295" y="5204"/>
                    </a:cubicBezTo>
                    <a:cubicBezTo>
                      <a:pt x="2623" y="4987"/>
                      <a:pt x="4645" y="1932"/>
                      <a:pt x="3203" y="381"/>
                    </a:cubicBezTo>
                    <a:cubicBezTo>
                      <a:pt x="2952" y="112"/>
                      <a:pt x="2705" y="0"/>
                      <a:pt x="2468" y="0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59"/>
              <p:cNvSpPr/>
              <p:nvPr/>
            </p:nvSpPr>
            <p:spPr>
              <a:xfrm>
                <a:off x="3788825" y="1382875"/>
                <a:ext cx="264900" cy="213725"/>
              </a:xfrm>
              <a:custGeom>
                <a:avLst/>
                <a:gdLst/>
                <a:ahLst/>
                <a:cxnLst/>
                <a:rect l="l" t="t" r="r" b="b"/>
                <a:pathLst>
                  <a:path w="10596" h="8549" extrusionOk="0">
                    <a:moveTo>
                      <a:pt x="7760" y="0"/>
                    </a:moveTo>
                    <a:cubicBezTo>
                      <a:pt x="6425" y="0"/>
                      <a:pt x="4646" y="677"/>
                      <a:pt x="3437" y="1389"/>
                    </a:cubicBezTo>
                    <a:cubicBezTo>
                      <a:pt x="567" y="3079"/>
                      <a:pt x="0" y="7323"/>
                      <a:pt x="2609" y="8370"/>
                    </a:cubicBezTo>
                    <a:cubicBezTo>
                      <a:pt x="2916" y="8494"/>
                      <a:pt x="3228" y="8548"/>
                      <a:pt x="3539" y="8548"/>
                    </a:cubicBezTo>
                    <a:cubicBezTo>
                      <a:pt x="5863" y="8548"/>
                      <a:pt x="8131" y="5504"/>
                      <a:pt x="8131" y="5504"/>
                    </a:cubicBezTo>
                    <a:cubicBezTo>
                      <a:pt x="10596" y="1279"/>
                      <a:pt x="9596" y="0"/>
                      <a:pt x="7760" y="0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59"/>
              <p:cNvSpPr/>
              <p:nvPr/>
            </p:nvSpPr>
            <p:spPr>
              <a:xfrm>
                <a:off x="5046500" y="742600"/>
                <a:ext cx="204875" cy="194375"/>
              </a:xfrm>
              <a:custGeom>
                <a:avLst/>
                <a:gdLst/>
                <a:ahLst/>
                <a:cxnLst/>
                <a:rect l="l" t="t" r="r" b="b"/>
                <a:pathLst>
                  <a:path w="8195" h="7775" extrusionOk="0">
                    <a:moveTo>
                      <a:pt x="4472" y="0"/>
                    </a:moveTo>
                    <a:cubicBezTo>
                      <a:pt x="2875" y="0"/>
                      <a:pt x="794" y="912"/>
                      <a:pt x="794" y="912"/>
                    </a:cubicBezTo>
                    <a:cubicBezTo>
                      <a:pt x="0" y="1218"/>
                      <a:pt x="68" y="3988"/>
                      <a:pt x="803" y="5546"/>
                    </a:cubicBezTo>
                    <a:cubicBezTo>
                      <a:pt x="1326" y="6654"/>
                      <a:pt x="3103" y="7774"/>
                      <a:pt x="4704" y="7774"/>
                    </a:cubicBezTo>
                    <a:cubicBezTo>
                      <a:pt x="5356" y="7774"/>
                      <a:pt x="5979" y="7588"/>
                      <a:pt x="6477" y="7140"/>
                    </a:cubicBezTo>
                    <a:cubicBezTo>
                      <a:pt x="8194" y="5591"/>
                      <a:pt x="7050" y="2362"/>
                      <a:pt x="6083" y="690"/>
                    </a:cubicBezTo>
                    <a:cubicBezTo>
                      <a:pt x="5788" y="178"/>
                      <a:pt x="5177" y="0"/>
                      <a:pt x="4472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59"/>
              <p:cNvSpPr/>
              <p:nvPr/>
            </p:nvSpPr>
            <p:spPr>
              <a:xfrm>
                <a:off x="5070525" y="791550"/>
                <a:ext cx="116275" cy="102075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083" extrusionOk="0">
                    <a:moveTo>
                      <a:pt x="3184" y="1"/>
                    </a:moveTo>
                    <a:cubicBezTo>
                      <a:pt x="2373" y="1"/>
                      <a:pt x="1388" y="320"/>
                      <a:pt x="1388" y="320"/>
                    </a:cubicBezTo>
                    <a:cubicBezTo>
                      <a:pt x="0" y="618"/>
                      <a:pt x="1452" y="3737"/>
                      <a:pt x="3052" y="4061"/>
                    </a:cubicBezTo>
                    <a:cubicBezTo>
                      <a:pt x="3124" y="4076"/>
                      <a:pt x="3193" y="4083"/>
                      <a:pt x="3259" y="4083"/>
                    </a:cubicBezTo>
                    <a:cubicBezTo>
                      <a:pt x="4651" y="4083"/>
                      <a:pt x="4629" y="954"/>
                      <a:pt x="4109" y="300"/>
                    </a:cubicBezTo>
                    <a:cubicBezTo>
                      <a:pt x="3930" y="76"/>
                      <a:pt x="3578" y="1"/>
                      <a:pt x="3184" y="1"/>
                    </a:cubicBezTo>
                    <a:close/>
                  </a:path>
                </a:pathLst>
              </a:custGeom>
              <a:solidFill>
                <a:srgbClr val="F4AA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59"/>
              <p:cNvSpPr/>
              <p:nvPr/>
            </p:nvSpPr>
            <p:spPr>
              <a:xfrm>
                <a:off x="4958475" y="344350"/>
                <a:ext cx="444950" cy="305150"/>
              </a:xfrm>
              <a:custGeom>
                <a:avLst/>
                <a:gdLst/>
                <a:ahLst/>
                <a:cxnLst/>
                <a:rect l="l" t="t" r="r" b="b"/>
                <a:pathLst>
                  <a:path w="17798" h="12206" extrusionOk="0">
                    <a:moveTo>
                      <a:pt x="8184" y="1"/>
                    </a:moveTo>
                    <a:cubicBezTo>
                      <a:pt x="7749" y="1"/>
                      <a:pt x="7300" y="31"/>
                      <a:pt x="6836" y="95"/>
                    </a:cubicBezTo>
                    <a:cubicBezTo>
                      <a:pt x="0" y="1031"/>
                      <a:pt x="244" y="3922"/>
                      <a:pt x="895" y="3922"/>
                    </a:cubicBezTo>
                    <a:cubicBezTo>
                      <a:pt x="930" y="3922"/>
                      <a:pt x="966" y="3914"/>
                      <a:pt x="1002" y="3896"/>
                    </a:cubicBezTo>
                    <a:cubicBezTo>
                      <a:pt x="1002" y="3896"/>
                      <a:pt x="5010" y="1859"/>
                      <a:pt x="6997" y="1859"/>
                    </a:cubicBezTo>
                    <a:cubicBezTo>
                      <a:pt x="7345" y="1859"/>
                      <a:pt x="7632" y="1922"/>
                      <a:pt x="7823" y="2069"/>
                    </a:cubicBezTo>
                    <a:cubicBezTo>
                      <a:pt x="9106" y="3057"/>
                      <a:pt x="8711" y="8286"/>
                      <a:pt x="11376" y="8286"/>
                    </a:cubicBezTo>
                    <a:cubicBezTo>
                      <a:pt x="12460" y="8286"/>
                      <a:pt x="13086" y="8141"/>
                      <a:pt x="13480" y="8141"/>
                    </a:cubicBezTo>
                    <a:cubicBezTo>
                      <a:pt x="14055" y="8141"/>
                      <a:pt x="14139" y="8449"/>
                      <a:pt x="14434" y="9963"/>
                    </a:cubicBezTo>
                    <a:cubicBezTo>
                      <a:pt x="14726" y="11450"/>
                      <a:pt x="15069" y="12206"/>
                      <a:pt x="15445" y="12206"/>
                    </a:cubicBezTo>
                    <a:cubicBezTo>
                      <a:pt x="15762" y="12206"/>
                      <a:pt x="16102" y="11669"/>
                      <a:pt x="16453" y="10582"/>
                    </a:cubicBezTo>
                    <a:cubicBezTo>
                      <a:pt x="17798" y="6417"/>
                      <a:pt x="14513" y="1"/>
                      <a:pt x="8184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9" name="Google Shape;2299;p59"/>
            <p:cNvGrpSpPr/>
            <p:nvPr/>
          </p:nvGrpSpPr>
          <p:grpSpPr>
            <a:xfrm rot="-2200902" flipH="1">
              <a:off x="7415376" y="759103"/>
              <a:ext cx="250329" cy="245824"/>
              <a:chOff x="3644125" y="1416275"/>
              <a:chExt cx="437375" cy="400175"/>
            </a:xfrm>
          </p:grpSpPr>
          <p:sp>
            <p:nvSpPr>
              <p:cNvPr id="2300" name="Google Shape;2300;p59"/>
              <p:cNvSpPr/>
              <p:nvPr/>
            </p:nvSpPr>
            <p:spPr>
              <a:xfrm>
                <a:off x="3875275" y="1581900"/>
                <a:ext cx="117075" cy="140075"/>
              </a:xfrm>
              <a:custGeom>
                <a:avLst/>
                <a:gdLst/>
                <a:ahLst/>
                <a:cxnLst/>
                <a:rect l="l" t="t" r="r" b="b"/>
                <a:pathLst>
                  <a:path w="4683" h="5603" extrusionOk="0">
                    <a:moveTo>
                      <a:pt x="308" y="1"/>
                    </a:moveTo>
                    <a:lnTo>
                      <a:pt x="0" y="332"/>
                    </a:lnTo>
                    <a:cubicBezTo>
                      <a:pt x="2114" y="2287"/>
                      <a:pt x="4324" y="4685"/>
                      <a:pt x="4224" y="5122"/>
                    </a:cubicBezTo>
                    <a:cubicBezTo>
                      <a:pt x="4189" y="5153"/>
                      <a:pt x="4138" y="5168"/>
                      <a:pt x="4074" y="5168"/>
                    </a:cubicBezTo>
                    <a:cubicBezTo>
                      <a:pt x="3568" y="5168"/>
                      <a:pt x="2244" y="4246"/>
                      <a:pt x="1158" y="3247"/>
                    </a:cubicBezTo>
                    <a:lnTo>
                      <a:pt x="852" y="3580"/>
                    </a:lnTo>
                    <a:cubicBezTo>
                      <a:pt x="1421" y="4103"/>
                      <a:pt x="3137" y="5602"/>
                      <a:pt x="4104" y="5602"/>
                    </a:cubicBezTo>
                    <a:cubicBezTo>
                      <a:pt x="4266" y="5602"/>
                      <a:pt x="4407" y="5560"/>
                      <a:pt x="4519" y="5464"/>
                    </a:cubicBezTo>
                    <a:cubicBezTo>
                      <a:pt x="4583" y="5410"/>
                      <a:pt x="4660" y="5309"/>
                      <a:pt x="4663" y="5141"/>
                    </a:cubicBezTo>
                    <a:cubicBezTo>
                      <a:pt x="4682" y="4105"/>
                      <a:pt x="1038" y="677"/>
                      <a:pt x="308" y="1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59"/>
              <p:cNvSpPr/>
              <p:nvPr/>
            </p:nvSpPr>
            <p:spPr>
              <a:xfrm>
                <a:off x="3747600" y="1620350"/>
                <a:ext cx="59325" cy="59350"/>
              </a:xfrm>
              <a:custGeom>
                <a:avLst/>
                <a:gdLst/>
                <a:ahLst/>
                <a:cxnLst/>
                <a:rect l="l" t="t" r="r" b="b"/>
                <a:pathLst>
                  <a:path w="2373" h="2374" extrusionOk="0">
                    <a:moveTo>
                      <a:pt x="1187" y="0"/>
                    </a:moveTo>
                    <a:cubicBezTo>
                      <a:pt x="531" y="0"/>
                      <a:pt x="1" y="532"/>
                      <a:pt x="1" y="1187"/>
                    </a:cubicBezTo>
                    <a:cubicBezTo>
                      <a:pt x="1" y="1841"/>
                      <a:pt x="531" y="2373"/>
                      <a:pt x="1187" y="2373"/>
                    </a:cubicBezTo>
                    <a:cubicBezTo>
                      <a:pt x="1842" y="2373"/>
                      <a:pt x="2372" y="1841"/>
                      <a:pt x="2372" y="1187"/>
                    </a:cubicBezTo>
                    <a:cubicBezTo>
                      <a:pt x="2372" y="532"/>
                      <a:pt x="1842" y="0"/>
                      <a:pt x="1187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59"/>
              <p:cNvSpPr/>
              <p:nvPr/>
            </p:nvSpPr>
            <p:spPr>
              <a:xfrm>
                <a:off x="3903000" y="1519700"/>
                <a:ext cx="59325" cy="59350"/>
              </a:xfrm>
              <a:custGeom>
                <a:avLst/>
                <a:gdLst/>
                <a:ahLst/>
                <a:cxnLst/>
                <a:rect l="l" t="t" r="r" b="b"/>
                <a:pathLst>
                  <a:path w="2373" h="2374" extrusionOk="0">
                    <a:moveTo>
                      <a:pt x="1186" y="0"/>
                    </a:moveTo>
                    <a:cubicBezTo>
                      <a:pt x="531" y="0"/>
                      <a:pt x="1" y="532"/>
                      <a:pt x="1" y="1187"/>
                    </a:cubicBezTo>
                    <a:cubicBezTo>
                      <a:pt x="1" y="1842"/>
                      <a:pt x="531" y="2374"/>
                      <a:pt x="1186" y="2374"/>
                    </a:cubicBezTo>
                    <a:cubicBezTo>
                      <a:pt x="1841" y="2374"/>
                      <a:pt x="2372" y="1842"/>
                      <a:pt x="2372" y="1187"/>
                    </a:cubicBezTo>
                    <a:cubicBezTo>
                      <a:pt x="2372" y="532"/>
                      <a:pt x="1841" y="0"/>
                      <a:pt x="1186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59"/>
              <p:cNvSpPr/>
              <p:nvPr/>
            </p:nvSpPr>
            <p:spPr>
              <a:xfrm>
                <a:off x="3735225" y="1716500"/>
                <a:ext cx="99950" cy="99950"/>
              </a:xfrm>
              <a:custGeom>
                <a:avLst/>
                <a:gdLst/>
                <a:ahLst/>
                <a:cxnLst/>
                <a:rect l="l" t="t" r="r" b="b"/>
                <a:pathLst>
                  <a:path w="3998" h="3998" extrusionOk="0">
                    <a:moveTo>
                      <a:pt x="1999" y="0"/>
                    </a:moveTo>
                    <a:cubicBezTo>
                      <a:pt x="896" y="0"/>
                      <a:pt x="1" y="894"/>
                      <a:pt x="1" y="1999"/>
                    </a:cubicBezTo>
                    <a:cubicBezTo>
                      <a:pt x="1" y="3102"/>
                      <a:pt x="896" y="3997"/>
                      <a:pt x="1999" y="3997"/>
                    </a:cubicBezTo>
                    <a:cubicBezTo>
                      <a:pt x="3103" y="3997"/>
                      <a:pt x="3998" y="3102"/>
                      <a:pt x="3998" y="1999"/>
                    </a:cubicBezTo>
                    <a:cubicBezTo>
                      <a:pt x="3998" y="894"/>
                      <a:pt x="3103" y="0"/>
                      <a:pt x="1999" y="0"/>
                    </a:cubicBezTo>
                    <a:close/>
                  </a:path>
                </a:pathLst>
              </a:custGeom>
              <a:solidFill>
                <a:srgbClr val="E86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59"/>
              <p:cNvSpPr/>
              <p:nvPr/>
            </p:nvSpPr>
            <p:spPr>
              <a:xfrm>
                <a:off x="3981550" y="1570375"/>
                <a:ext cx="99950" cy="99950"/>
              </a:xfrm>
              <a:custGeom>
                <a:avLst/>
                <a:gdLst/>
                <a:ahLst/>
                <a:cxnLst/>
                <a:rect l="l" t="t" r="r" b="b"/>
                <a:pathLst>
                  <a:path w="3998" h="3998" extrusionOk="0">
                    <a:moveTo>
                      <a:pt x="1999" y="1"/>
                    </a:moveTo>
                    <a:cubicBezTo>
                      <a:pt x="896" y="1"/>
                      <a:pt x="1" y="896"/>
                      <a:pt x="1" y="1999"/>
                    </a:cubicBezTo>
                    <a:cubicBezTo>
                      <a:pt x="1" y="3104"/>
                      <a:pt x="896" y="3997"/>
                      <a:pt x="1999" y="3997"/>
                    </a:cubicBezTo>
                    <a:cubicBezTo>
                      <a:pt x="3102" y="3997"/>
                      <a:pt x="3997" y="3104"/>
                      <a:pt x="3997" y="1999"/>
                    </a:cubicBezTo>
                    <a:cubicBezTo>
                      <a:pt x="3997" y="896"/>
                      <a:pt x="3102" y="1"/>
                      <a:pt x="1999" y="1"/>
                    </a:cubicBezTo>
                    <a:close/>
                  </a:path>
                </a:pathLst>
              </a:custGeom>
              <a:solidFill>
                <a:srgbClr val="E86F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59"/>
              <p:cNvSpPr/>
              <p:nvPr/>
            </p:nvSpPr>
            <p:spPr>
              <a:xfrm>
                <a:off x="3644125" y="1535800"/>
                <a:ext cx="100875" cy="79775"/>
              </a:xfrm>
              <a:custGeom>
                <a:avLst/>
                <a:gdLst/>
                <a:ahLst/>
                <a:cxnLst/>
                <a:rect l="l" t="t" r="r" b="b"/>
                <a:pathLst>
                  <a:path w="4035" h="3191" extrusionOk="0">
                    <a:moveTo>
                      <a:pt x="2634" y="0"/>
                    </a:moveTo>
                    <a:cubicBezTo>
                      <a:pt x="2140" y="0"/>
                      <a:pt x="1571" y="225"/>
                      <a:pt x="1088" y="655"/>
                    </a:cubicBezTo>
                    <a:cubicBezTo>
                      <a:pt x="258" y="1393"/>
                      <a:pt x="0" y="2460"/>
                      <a:pt x="514" y="3036"/>
                    </a:cubicBezTo>
                    <a:cubicBezTo>
                      <a:pt x="610" y="3143"/>
                      <a:pt x="693" y="3190"/>
                      <a:pt x="771" y="3190"/>
                    </a:cubicBezTo>
                    <a:cubicBezTo>
                      <a:pt x="1110" y="3190"/>
                      <a:pt x="1342" y="2300"/>
                      <a:pt x="2018" y="1697"/>
                    </a:cubicBezTo>
                    <a:cubicBezTo>
                      <a:pt x="2847" y="959"/>
                      <a:pt x="4034" y="935"/>
                      <a:pt x="3520" y="359"/>
                    </a:cubicBezTo>
                    <a:cubicBezTo>
                      <a:pt x="3305" y="117"/>
                      <a:pt x="2989" y="0"/>
                      <a:pt x="2634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59"/>
              <p:cNvSpPr/>
              <p:nvPr/>
            </p:nvSpPr>
            <p:spPr>
              <a:xfrm>
                <a:off x="3825275" y="1416275"/>
                <a:ext cx="106625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4265" h="2768" extrusionOk="0">
                    <a:moveTo>
                      <a:pt x="2705" y="0"/>
                    </a:moveTo>
                    <a:cubicBezTo>
                      <a:pt x="2307" y="0"/>
                      <a:pt x="1865" y="116"/>
                      <a:pt x="1446" y="352"/>
                    </a:cubicBezTo>
                    <a:cubicBezTo>
                      <a:pt x="477" y="898"/>
                      <a:pt x="0" y="1886"/>
                      <a:pt x="380" y="2559"/>
                    </a:cubicBezTo>
                    <a:cubicBezTo>
                      <a:pt x="463" y="2706"/>
                      <a:pt x="548" y="2767"/>
                      <a:pt x="639" y="2767"/>
                    </a:cubicBezTo>
                    <a:cubicBezTo>
                      <a:pt x="964" y="2767"/>
                      <a:pt x="1377" y="1995"/>
                      <a:pt x="2131" y="1569"/>
                    </a:cubicBezTo>
                    <a:cubicBezTo>
                      <a:pt x="3100" y="1023"/>
                      <a:pt x="4264" y="1252"/>
                      <a:pt x="3885" y="579"/>
                    </a:cubicBezTo>
                    <a:cubicBezTo>
                      <a:pt x="3670" y="198"/>
                      <a:pt x="3225" y="0"/>
                      <a:pt x="2705" y="0"/>
                    </a:cubicBezTo>
                    <a:close/>
                  </a:path>
                </a:pathLst>
              </a:custGeom>
              <a:solidFill>
                <a:srgbClr val="693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6455790"/>
      </p:ext>
    </p:extLst>
  </p:cSld>
  <p:clrMapOvr>
    <a:masterClrMapping/>
  </p:clrMapOvr>
</p:sld>
</file>

<file path=ppt/theme/theme1.xml><?xml version="1.0" encoding="utf-8"?>
<a:theme xmlns:a="http://schemas.openxmlformats.org/drawingml/2006/main" name="Hello Autum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313</Words>
  <Application>Microsoft Office PowerPoint</Application>
  <PresentationFormat>On-screen Show (16:9)</PresentationFormat>
  <Paragraphs>51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Pacifico</vt:lpstr>
      <vt:lpstr>Calibri</vt:lpstr>
      <vt:lpstr>Raleway</vt:lpstr>
      <vt:lpstr>Arial</vt:lpstr>
      <vt:lpstr>Calibri Light</vt:lpstr>
      <vt:lpstr>Hello Autumn</vt:lpstr>
      <vt:lpstr>Office Theme</vt:lpstr>
      <vt:lpstr>R in business</vt:lpstr>
      <vt:lpstr>Whoa!</vt:lpstr>
      <vt:lpstr>Optimization of continuous processes: IVY / SILO</vt:lpstr>
      <vt:lpstr>GPL vs Business (VRIO)</vt:lpstr>
      <vt:lpstr>What works for others?</vt:lpstr>
      <vt:lpstr>How about Data Science?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@ GPL</dc:title>
  <cp:lastModifiedBy>Kamil Sijko</cp:lastModifiedBy>
  <cp:revision>14</cp:revision>
  <dcterms:modified xsi:type="dcterms:W3CDTF">2019-09-29T10:01:41Z</dcterms:modified>
</cp:coreProperties>
</file>